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E7E9F-F0B0-C94B-BC35-BC6D3BDC4315}" type="doc">
      <dgm:prSet loTypeId="urn:microsoft.com/office/officeart/2005/8/layout/list1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5F58E98-9FDB-4748-BD90-A6C94D01F573}">
      <dgm:prSet phldrT="[Текст]" custT="1"/>
      <dgm:spPr/>
      <dgm:t>
        <a:bodyPr/>
        <a:lstStyle/>
        <a:p>
          <a:r>
            <a:rPr lang="ru-RU" sz="2800" dirty="0" smtClean="0"/>
            <a:t>Научить осмысленному, аналитическому </a:t>
          </a:r>
          <a:r>
            <a:rPr lang="ru-RU" sz="2800" b="1" dirty="0" smtClean="0"/>
            <a:t>чтению</a:t>
          </a:r>
          <a:endParaRPr lang="ru-RU" sz="2800" b="1" dirty="0"/>
        </a:p>
      </dgm:t>
    </dgm:pt>
    <dgm:pt modelId="{D96AF9F3-2F5A-7749-B444-D6B12411B3E4}" type="parTrans" cxnId="{692441D6-7DCC-BC44-81A5-38B7D5112915}">
      <dgm:prSet/>
      <dgm:spPr/>
      <dgm:t>
        <a:bodyPr/>
        <a:lstStyle/>
        <a:p>
          <a:endParaRPr lang="ru-RU"/>
        </a:p>
      </dgm:t>
    </dgm:pt>
    <dgm:pt modelId="{421DCC7D-5A32-2F4E-9810-C9B1AE6BFFC6}" type="sibTrans" cxnId="{692441D6-7DCC-BC44-81A5-38B7D5112915}">
      <dgm:prSet/>
      <dgm:spPr/>
      <dgm:t>
        <a:bodyPr/>
        <a:lstStyle/>
        <a:p>
          <a:endParaRPr lang="ru-RU"/>
        </a:p>
      </dgm:t>
    </dgm:pt>
    <dgm:pt modelId="{575DC4BA-E34B-F14C-8A4F-739D9E78550D}">
      <dgm:prSet phldrT="[Текст]" custT="1"/>
      <dgm:spPr/>
      <dgm:t>
        <a:bodyPr/>
        <a:lstStyle/>
        <a:p>
          <a:r>
            <a:rPr lang="ru-RU" sz="2800" dirty="0" smtClean="0"/>
            <a:t>Объяснить, что такое </a:t>
          </a:r>
          <a:r>
            <a:rPr lang="ru-RU" sz="2800" b="1" dirty="0" smtClean="0"/>
            <a:t>рассуждение</a:t>
          </a:r>
          <a:r>
            <a:rPr lang="ru-RU" sz="2800" dirty="0" smtClean="0"/>
            <a:t> как мыслительный процесс и что для него требуется</a:t>
          </a:r>
          <a:endParaRPr lang="ru-RU" sz="2800" dirty="0"/>
        </a:p>
      </dgm:t>
    </dgm:pt>
    <dgm:pt modelId="{673068FD-69D2-114E-99A6-124666971E62}" type="parTrans" cxnId="{FAF584F6-506D-6142-B409-FA9933C20303}">
      <dgm:prSet/>
      <dgm:spPr/>
      <dgm:t>
        <a:bodyPr/>
        <a:lstStyle/>
        <a:p>
          <a:endParaRPr lang="ru-RU"/>
        </a:p>
      </dgm:t>
    </dgm:pt>
    <dgm:pt modelId="{E3FC47C8-1E05-3240-A16E-095CC59D53BD}" type="sibTrans" cxnId="{FAF584F6-506D-6142-B409-FA9933C20303}">
      <dgm:prSet/>
      <dgm:spPr/>
      <dgm:t>
        <a:bodyPr/>
        <a:lstStyle/>
        <a:p>
          <a:endParaRPr lang="ru-RU"/>
        </a:p>
      </dgm:t>
    </dgm:pt>
    <dgm:pt modelId="{8864C26A-BBD0-D448-B78D-0C7A98CA9F56}">
      <dgm:prSet phldrT="[Текст]" custT="1"/>
      <dgm:spPr/>
      <dgm:t>
        <a:bodyPr/>
        <a:lstStyle/>
        <a:p>
          <a:r>
            <a:rPr lang="ru-RU" sz="2800" dirty="0" smtClean="0"/>
            <a:t>Дать практически значимые знания об </a:t>
          </a:r>
          <a:r>
            <a:rPr lang="ru-RU" sz="2800" b="1" dirty="0" smtClean="0"/>
            <a:t>организации</a:t>
          </a:r>
          <a:r>
            <a:rPr lang="ru-RU" sz="2800" dirty="0" smtClean="0"/>
            <a:t> текста</a:t>
          </a:r>
          <a:endParaRPr lang="ru-RU" sz="2800" dirty="0"/>
        </a:p>
      </dgm:t>
    </dgm:pt>
    <dgm:pt modelId="{514DA0E7-4693-854D-AF26-63B1FFDD8201}" type="parTrans" cxnId="{993D55FB-A733-5F4C-8957-13BB37CA6E09}">
      <dgm:prSet/>
      <dgm:spPr/>
      <dgm:t>
        <a:bodyPr/>
        <a:lstStyle/>
        <a:p>
          <a:endParaRPr lang="ru-RU"/>
        </a:p>
      </dgm:t>
    </dgm:pt>
    <dgm:pt modelId="{7D47860D-0C98-9A48-850C-65061BAB4A3F}" type="sibTrans" cxnId="{993D55FB-A733-5F4C-8957-13BB37CA6E09}">
      <dgm:prSet/>
      <dgm:spPr/>
      <dgm:t>
        <a:bodyPr/>
        <a:lstStyle/>
        <a:p>
          <a:endParaRPr lang="ru-RU"/>
        </a:p>
      </dgm:t>
    </dgm:pt>
    <dgm:pt modelId="{98662CEC-1756-4742-B691-B93618DF6F76}" type="pres">
      <dgm:prSet presAssocID="{2DAE7E9F-F0B0-C94B-BC35-BC6D3BDC43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B346AE-41D4-174C-BE13-850B55A0DEC7}" type="pres">
      <dgm:prSet presAssocID="{75F58E98-9FDB-4748-BD90-A6C94D01F573}" presName="parentLin" presStyleCnt="0"/>
      <dgm:spPr/>
    </dgm:pt>
    <dgm:pt modelId="{274FAA6E-C595-574A-B737-A3D4B2439929}" type="pres">
      <dgm:prSet presAssocID="{75F58E98-9FDB-4748-BD90-A6C94D01F57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F6D7549-74AD-0B43-A7A4-4DCDD96FEB56}" type="pres">
      <dgm:prSet presAssocID="{75F58E98-9FDB-4748-BD90-A6C94D01F57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CEDD5-6207-3242-AC06-1AC026A52909}" type="pres">
      <dgm:prSet presAssocID="{75F58E98-9FDB-4748-BD90-A6C94D01F573}" presName="negativeSpace" presStyleCnt="0"/>
      <dgm:spPr/>
    </dgm:pt>
    <dgm:pt modelId="{2830365E-C9A3-D442-B70A-14987EE3F9F9}" type="pres">
      <dgm:prSet presAssocID="{75F58E98-9FDB-4748-BD90-A6C94D01F573}" presName="childText" presStyleLbl="conFgAcc1" presStyleIdx="0" presStyleCnt="3">
        <dgm:presLayoutVars>
          <dgm:bulletEnabled val="1"/>
        </dgm:presLayoutVars>
      </dgm:prSet>
      <dgm:spPr/>
    </dgm:pt>
    <dgm:pt modelId="{06EDE0E8-BAD2-4444-BA8E-33E6D7AC55D4}" type="pres">
      <dgm:prSet presAssocID="{421DCC7D-5A32-2F4E-9810-C9B1AE6BFFC6}" presName="spaceBetweenRectangles" presStyleCnt="0"/>
      <dgm:spPr/>
    </dgm:pt>
    <dgm:pt modelId="{3BBAF74C-B754-0343-888D-B3EFEEBA139F}" type="pres">
      <dgm:prSet presAssocID="{575DC4BA-E34B-F14C-8A4F-739D9E78550D}" presName="parentLin" presStyleCnt="0"/>
      <dgm:spPr/>
    </dgm:pt>
    <dgm:pt modelId="{5AE3E7D5-B5FB-FC4C-84EA-D31931A0D9A8}" type="pres">
      <dgm:prSet presAssocID="{575DC4BA-E34B-F14C-8A4F-739D9E78550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7DED04-1524-AA47-B057-F95479FB7805}" type="pres">
      <dgm:prSet presAssocID="{575DC4BA-E34B-F14C-8A4F-739D9E78550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1FC2F-72B5-B44A-9827-3D393CEADB0C}" type="pres">
      <dgm:prSet presAssocID="{575DC4BA-E34B-F14C-8A4F-739D9E78550D}" presName="negativeSpace" presStyleCnt="0"/>
      <dgm:spPr/>
    </dgm:pt>
    <dgm:pt modelId="{C47D0355-3756-8A48-B6D5-1D311307FC8A}" type="pres">
      <dgm:prSet presAssocID="{575DC4BA-E34B-F14C-8A4F-739D9E78550D}" presName="childText" presStyleLbl="conFgAcc1" presStyleIdx="1" presStyleCnt="3">
        <dgm:presLayoutVars>
          <dgm:bulletEnabled val="1"/>
        </dgm:presLayoutVars>
      </dgm:prSet>
      <dgm:spPr/>
    </dgm:pt>
    <dgm:pt modelId="{8FDF37BF-93BD-894D-82BA-F5AF93C65E3D}" type="pres">
      <dgm:prSet presAssocID="{E3FC47C8-1E05-3240-A16E-095CC59D53BD}" presName="spaceBetweenRectangles" presStyleCnt="0"/>
      <dgm:spPr/>
    </dgm:pt>
    <dgm:pt modelId="{5C215B19-8D16-7F46-98A7-87F419432D39}" type="pres">
      <dgm:prSet presAssocID="{8864C26A-BBD0-D448-B78D-0C7A98CA9F56}" presName="parentLin" presStyleCnt="0"/>
      <dgm:spPr/>
    </dgm:pt>
    <dgm:pt modelId="{DF85C95B-9DA7-0749-8B17-0863D76140D5}" type="pres">
      <dgm:prSet presAssocID="{8864C26A-BBD0-D448-B78D-0C7A98CA9F5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3FE2A95-FA4A-5449-BE5F-A86B8D15BE3C}" type="pres">
      <dgm:prSet presAssocID="{8864C26A-BBD0-D448-B78D-0C7A98CA9F5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4914D-A008-6642-AF94-3BAC6EC23B05}" type="pres">
      <dgm:prSet presAssocID="{8864C26A-BBD0-D448-B78D-0C7A98CA9F56}" presName="negativeSpace" presStyleCnt="0"/>
      <dgm:spPr/>
    </dgm:pt>
    <dgm:pt modelId="{912FB383-E92D-D742-B9A2-5581DBE89799}" type="pres">
      <dgm:prSet presAssocID="{8864C26A-BBD0-D448-B78D-0C7A98CA9F5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93D55FB-A733-5F4C-8957-13BB37CA6E09}" srcId="{2DAE7E9F-F0B0-C94B-BC35-BC6D3BDC4315}" destId="{8864C26A-BBD0-D448-B78D-0C7A98CA9F56}" srcOrd="2" destOrd="0" parTransId="{514DA0E7-4693-854D-AF26-63B1FFDD8201}" sibTransId="{7D47860D-0C98-9A48-850C-65061BAB4A3F}"/>
    <dgm:cxn modelId="{29A824CE-94E5-5840-9E7A-F8BB732BE32C}" type="presOf" srcId="{575DC4BA-E34B-F14C-8A4F-739D9E78550D}" destId="{5AE3E7D5-B5FB-FC4C-84EA-D31931A0D9A8}" srcOrd="0" destOrd="0" presId="urn:microsoft.com/office/officeart/2005/8/layout/list1"/>
    <dgm:cxn modelId="{510A387E-7768-EF4A-BA14-799AF7551429}" type="presOf" srcId="{575DC4BA-E34B-F14C-8A4F-739D9E78550D}" destId="{8C7DED04-1524-AA47-B057-F95479FB7805}" srcOrd="1" destOrd="0" presId="urn:microsoft.com/office/officeart/2005/8/layout/list1"/>
    <dgm:cxn modelId="{83A9888C-6B07-7847-94BE-3E94FD4C94AE}" type="presOf" srcId="{2DAE7E9F-F0B0-C94B-BC35-BC6D3BDC4315}" destId="{98662CEC-1756-4742-B691-B93618DF6F76}" srcOrd="0" destOrd="0" presId="urn:microsoft.com/office/officeart/2005/8/layout/list1"/>
    <dgm:cxn modelId="{57A7F10A-E388-854E-8D87-43086BD32ACA}" type="presOf" srcId="{8864C26A-BBD0-D448-B78D-0C7A98CA9F56}" destId="{DF85C95B-9DA7-0749-8B17-0863D76140D5}" srcOrd="0" destOrd="0" presId="urn:microsoft.com/office/officeart/2005/8/layout/list1"/>
    <dgm:cxn modelId="{2513E188-B1EC-384F-99DB-4C01FB1AB81B}" type="presOf" srcId="{75F58E98-9FDB-4748-BD90-A6C94D01F573}" destId="{9F6D7549-74AD-0B43-A7A4-4DCDD96FEB56}" srcOrd="1" destOrd="0" presId="urn:microsoft.com/office/officeart/2005/8/layout/list1"/>
    <dgm:cxn modelId="{89F783B6-8700-C647-966D-3266DDE5F868}" type="presOf" srcId="{75F58E98-9FDB-4748-BD90-A6C94D01F573}" destId="{274FAA6E-C595-574A-B737-A3D4B2439929}" srcOrd="0" destOrd="0" presId="urn:microsoft.com/office/officeart/2005/8/layout/list1"/>
    <dgm:cxn modelId="{692441D6-7DCC-BC44-81A5-38B7D5112915}" srcId="{2DAE7E9F-F0B0-C94B-BC35-BC6D3BDC4315}" destId="{75F58E98-9FDB-4748-BD90-A6C94D01F573}" srcOrd="0" destOrd="0" parTransId="{D96AF9F3-2F5A-7749-B444-D6B12411B3E4}" sibTransId="{421DCC7D-5A32-2F4E-9810-C9B1AE6BFFC6}"/>
    <dgm:cxn modelId="{FAF584F6-506D-6142-B409-FA9933C20303}" srcId="{2DAE7E9F-F0B0-C94B-BC35-BC6D3BDC4315}" destId="{575DC4BA-E34B-F14C-8A4F-739D9E78550D}" srcOrd="1" destOrd="0" parTransId="{673068FD-69D2-114E-99A6-124666971E62}" sibTransId="{E3FC47C8-1E05-3240-A16E-095CC59D53BD}"/>
    <dgm:cxn modelId="{273A28C7-2DCC-1942-86D0-D1A4041B827D}" type="presOf" srcId="{8864C26A-BBD0-D448-B78D-0C7A98CA9F56}" destId="{13FE2A95-FA4A-5449-BE5F-A86B8D15BE3C}" srcOrd="1" destOrd="0" presId="urn:microsoft.com/office/officeart/2005/8/layout/list1"/>
    <dgm:cxn modelId="{970F243D-2986-0C4A-9C66-2EBD9D50DC83}" type="presParOf" srcId="{98662CEC-1756-4742-B691-B93618DF6F76}" destId="{2CB346AE-41D4-174C-BE13-850B55A0DEC7}" srcOrd="0" destOrd="0" presId="urn:microsoft.com/office/officeart/2005/8/layout/list1"/>
    <dgm:cxn modelId="{6761085A-A0F6-4945-BEE2-56B6CC1DAD05}" type="presParOf" srcId="{2CB346AE-41D4-174C-BE13-850B55A0DEC7}" destId="{274FAA6E-C595-574A-B737-A3D4B2439929}" srcOrd="0" destOrd="0" presId="urn:microsoft.com/office/officeart/2005/8/layout/list1"/>
    <dgm:cxn modelId="{660E4123-4DB8-EF4E-8D7E-7E33B2413E92}" type="presParOf" srcId="{2CB346AE-41D4-174C-BE13-850B55A0DEC7}" destId="{9F6D7549-74AD-0B43-A7A4-4DCDD96FEB56}" srcOrd="1" destOrd="0" presId="urn:microsoft.com/office/officeart/2005/8/layout/list1"/>
    <dgm:cxn modelId="{BE226DF7-AFA6-0146-AFBB-694DD7C1C4A0}" type="presParOf" srcId="{98662CEC-1756-4742-B691-B93618DF6F76}" destId="{275CEDD5-6207-3242-AC06-1AC026A52909}" srcOrd="1" destOrd="0" presId="urn:microsoft.com/office/officeart/2005/8/layout/list1"/>
    <dgm:cxn modelId="{B9F3E49A-E7C5-1D47-9E90-EEE28F488EBC}" type="presParOf" srcId="{98662CEC-1756-4742-B691-B93618DF6F76}" destId="{2830365E-C9A3-D442-B70A-14987EE3F9F9}" srcOrd="2" destOrd="0" presId="urn:microsoft.com/office/officeart/2005/8/layout/list1"/>
    <dgm:cxn modelId="{E1906392-3BF1-4E4A-9537-1CBBD5F4B47C}" type="presParOf" srcId="{98662CEC-1756-4742-B691-B93618DF6F76}" destId="{06EDE0E8-BAD2-4444-BA8E-33E6D7AC55D4}" srcOrd="3" destOrd="0" presId="urn:microsoft.com/office/officeart/2005/8/layout/list1"/>
    <dgm:cxn modelId="{FE306F38-51F5-BA43-A95F-5A19D75B0E81}" type="presParOf" srcId="{98662CEC-1756-4742-B691-B93618DF6F76}" destId="{3BBAF74C-B754-0343-888D-B3EFEEBA139F}" srcOrd="4" destOrd="0" presId="urn:microsoft.com/office/officeart/2005/8/layout/list1"/>
    <dgm:cxn modelId="{47631F37-E60F-9744-974A-64F0399BA546}" type="presParOf" srcId="{3BBAF74C-B754-0343-888D-B3EFEEBA139F}" destId="{5AE3E7D5-B5FB-FC4C-84EA-D31931A0D9A8}" srcOrd="0" destOrd="0" presId="urn:microsoft.com/office/officeart/2005/8/layout/list1"/>
    <dgm:cxn modelId="{BE8EC726-21C3-0E4F-B86E-B0593562F98B}" type="presParOf" srcId="{3BBAF74C-B754-0343-888D-B3EFEEBA139F}" destId="{8C7DED04-1524-AA47-B057-F95479FB7805}" srcOrd="1" destOrd="0" presId="urn:microsoft.com/office/officeart/2005/8/layout/list1"/>
    <dgm:cxn modelId="{9C9EE92F-D713-0D44-A339-2660408B4DE8}" type="presParOf" srcId="{98662CEC-1756-4742-B691-B93618DF6F76}" destId="{EA41FC2F-72B5-B44A-9827-3D393CEADB0C}" srcOrd="5" destOrd="0" presId="urn:microsoft.com/office/officeart/2005/8/layout/list1"/>
    <dgm:cxn modelId="{F6E743B4-54E9-AF49-A797-CE116BB783E2}" type="presParOf" srcId="{98662CEC-1756-4742-B691-B93618DF6F76}" destId="{C47D0355-3756-8A48-B6D5-1D311307FC8A}" srcOrd="6" destOrd="0" presId="urn:microsoft.com/office/officeart/2005/8/layout/list1"/>
    <dgm:cxn modelId="{63D193C5-EB7F-B94F-97CB-C9E90007AFC4}" type="presParOf" srcId="{98662CEC-1756-4742-B691-B93618DF6F76}" destId="{8FDF37BF-93BD-894D-82BA-F5AF93C65E3D}" srcOrd="7" destOrd="0" presId="urn:microsoft.com/office/officeart/2005/8/layout/list1"/>
    <dgm:cxn modelId="{568D8C9C-1AB3-984B-A741-109692DA7EE1}" type="presParOf" srcId="{98662CEC-1756-4742-B691-B93618DF6F76}" destId="{5C215B19-8D16-7F46-98A7-87F419432D39}" srcOrd="8" destOrd="0" presId="urn:microsoft.com/office/officeart/2005/8/layout/list1"/>
    <dgm:cxn modelId="{89BC118A-F3AC-024D-96D6-DE2A43F6B037}" type="presParOf" srcId="{5C215B19-8D16-7F46-98A7-87F419432D39}" destId="{DF85C95B-9DA7-0749-8B17-0863D76140D5}" srcOrd="0" destOrd="0" presId="urn:microsoft.com/office/officeart/2005/8/layout/list1"/>
    <dgm:cxn modelId="{C83FB2E9-9A48-F640-91BE-FD5F47B9165B}" type="presParOf" srcId="{5C215B19-8D16-7F46-98A7-87F419432D39}" destId="{13FE2A95-FA4A-5449-BE5F-A86B8D15BE3C}" srcOrd="1" destOrd="0" presId="urn:microsoft.com/office/officeart/2005/8/layout/list1"/>
    <dgm:cxn modelId="{FDA8EDF9-F47E-7143-8292-C2D3B5670CE2}" type="presParOf" srcId="{98662CEC-1756-4742-B691-B93618DF6F76}" destId="{D9D4914D-A008-6642-AF94-3BAC6EC23B05}" srcOrd="9" destOrd="0" presId="urn:microsoft.com/office/officeart/2005/8/layout/list1"/>
    <dgm:cxn modelId="{20B7753E-297E-AD4A-B03B-A4A5C11ACF9C}" type="presParOf" srcId="{98662CEC-1756-4742-B691-B93618DF6F76}" destId="{912FB383-E92D-D742-B9A2-5581DBE8979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C57CB5-5818-B644-ADDD-47A1C1A331CE}" type="doc">
      <dgm:prSet loTypeId="urn:microsoft.com/office/officeart/2005/8/layout/vList2" loCatId="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8593FA3-D046-FB43-8D1A-8B1B7F498553}">
      <dgm:prSet phldrT="[Текст]"/>
      <dgm:spPr/>
      <dgm:t>
        <a:bodyPr/>
        <a:lstStyle/>
        <a:p>
          <a:r>
            <a:rPr lang="ru-RU" dirty="0" smtClean="0"/>
            <a:t>Системность и последовательность</a:t>
          </a:r>
          <a:endParaRPr lang="ru-RU" dirty="0"/>
        </a:p>
      </dgm:t>
    </dgm:pt>
    <dgm:pt modelId="{A6FA144C-B82C-924B-8F3D-C5642F9C2788}" type="parTrans" cxnId="{0C91B222-727D-344B-A9C7-D0A499A60AC1}">
      <dgm:prSet/>
      <dgm:spPr/>
      <dgm:t>
        <a:bodyPr/>
        <a:lstStyle/>
        <a:p>
          <a:endParaRPr lang="ru-RU"/>
        </a:p>
      </dgm:t>
    </dgm:pt>
    <dgm:pt modelId="{C0974F9D-FB51-9A4B-9046-508223230954}" type="sibTrans" cxnId="{0C91B222-727D-344B-A9C7-D0A499A60AC1}">
      <dgm:prSet/>
      <dgm:spPr/>
      <dgm:t>
        <a:bodyPr/>
        <a:lstStyle/>
        <a:p>
          <a:endParaRPr lang="ru-RU"/>
        </a:p>
      </dgm:t>
    </dgm:pt>
    <dgm:pt modelId="{5134FBBA-B913-4545-9C85-3A3F04FF8706}">
      <dgm:prSet phldrT="[Текст]"/>
      <dgm:spPr/>
      <dgm:t>
        <a:bodyPr/>
        <a:lstStyle/>
        <a:p>
          <a:r>
            <a:rPr lang="ru-RU" dirty="0" smtClean="0"/>
            <a:t>Одинаковая модель работы с текстами и одинаковые требования во всех классах</a:t>
          </a:r>
          <a:endParaRPr lang="ru-RU" dirty="0"/>
        </a:p>
      </dgm:t>
    </dgm:pt>
    <dgm:pt modelId="{B1A8D630-C2AA-1649-A45C-271C497AD130}" type="parTrans" cxnId="{B9217F1E-E557-EC40-A968-F03FDD9D4AB7}">
      <dgm:prSet/>
      <dgm:spPr/>
      <dgm:t>
        <a:bodyPr/>
        <a:lstStyle/>
        <a:p>
          <a:endParaRPr lang="ru-RU"/>
        </a:p>
      </dgm:t>
    </dgm:pt>
    <dgm:pt modelId="{A38FA1CC-DB89-D642-BD75-CFDE6B44E703}" type="sibTrans" cxnId="{B9217F1E-E557-EC40-A968-F03FDD9D4AB7}">
      <dgm:prSet/>
      <dgm:spPr/>
      <dgm:t>
        <a:bodyPr/>
        <a:lstStyle/>
        <a:p>
          <a:endParaRPr lang="ru-RU"/>
        </a:p>
      </dgm:t>
    </dgm:pt>
    <dgm:pt modelId="{F906A73E-80C6-BA42-BAF7-A7B714672E44}">
      <dgm:prSet phldrT="[Текст]"/>
      <dgm:spPr/>
      <dgm:t>
        <a:bodyPr/>
        <a:lstStyle/>
        <a:p>
          <a:r>
            <a:rPr lang="ru-RU" dirty="0" smtClean="0"/>
            <a:t>Взаимодействие текстовой и </a:t>
          </a:r>
          <a:r>
            <a:rPr lang="ru-RU" dirty="0" err="1" smtClean="0"/>
            <a:t>внетекстовой</a:t>
          </a:r>
          <a:r>
            <a:rPr lang="ru-RU" dirty="0" smtClean="0"/>
            <a:t> информации</a:t>
          </a:r>
          <a:endParaRPr lang="ru-RU" dirty="0"/>
        </a:p>
      </dgm:t>
    </dgm:pt>
    <dgm:pt modelId="{E701008B-F497-DE4F-9A3D-75C5E82A86C5}" type="parTrans" cxnId="{9EDE49C2-8755-AA49-B3E4-12652BA71D10}">
      <dgm:prSet/>
      <dgm:spPr/>
      <dgm:t>
        <a:bodyPr/>
        <a:lstStyle/>
        <a:p>
          <a:endParaRPr lang="ru-RU"/>
        </a:p>
      </dgm:t>
    </dgm:pt>
    <dgm:pt modelId="{6C71F939-7F84-1C45-9C57-5DE6FC2D2D49}" type="sibTrans" cxnId="{9EDE49C2-8755-AA49-B3E4-12652BA71D10}">
      <dgm:prSet/>
      <dgm:spPr/>
      <dgm:t>
        <a:bodyPr/>
        <a:lstStyle/>
        <a:p>
          <a:endParaRPr lang="ru-RU"/>
        </a:p>
      </dgm:t>
    </dgm:pt>
    <dgm:pt modelId="{F3AEF439-D712-7A41-8181-0D4CA9818077}">
      <dgm:prSet phldrT="[Текст]"/>
      <dgm:spPr/>
      <dgm:t>
        <a:bodyPr/>
        <a:lstStyle/>
        <a:p>
          <a:r>
            <a:rPr lang="ru-RU" dirty="0" smtClean="0"/>
            <a:t>Умение правильно «подтягивать» для анализа текста фоновые знания, отличать факты от мыслей по поводу фактов и пр.</a:t>
          </a:r>
          <a:endParaRPr lang="ru-RU" dirty="0"/>
        </a:p>
      </dgm:t>
    </dgm:pt>
    <dgm:pt modelId="{66CD89DF-0A43-8045-B5A1-110D3FE5C465}" type="parTrans" cxnId="{A950AA8D-E93A-6242-BDDE-C1D954A0F728}">
      <dgm:prSet/>
      <dgm:spPr/>
      <dgm:t>
        <a:bodyPr/>
        <a:lstStyle/>
        <a:p>
          <a:endParaRPr lang="ru-RU"/>
        </a:p>
      </dgm:t>
    </dgm:pt>
    <dgm:pt modelId="{51CBE243-44AE-044D-96E3-056D9BD2244F}" type="sibTrans" cxnId="{A950AA8D-E93A-6242-BDDE-C1D954A0F728}">
      <dgm:prSet/>
      <dgm:spPr/>
      <dgm:t>
        <a:bodyPr/>
        <a:lstStyle/>
        <a:p>
          <a:endParaRPr lang="ru-RU"/>
        </a:p>
      </dgm:t>
    </dgm:pt>
    <dgm:pt modelId="{1BCCBA07-B277-5049-A977-09C0BEE1545A}" type="pres">
      <dgm:prSet presAssocID="{15C57CB5-5818-B644-ADDD-47A1C1A331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5171C1-5A47-7C48-B156-698571DAF5BA}" type="pres">
      <dgm:prSet presAssocID="{18593FA3-D046-FB43-8D1A-8B1B7F49855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F1CCC-EC70-1A4B-A70B-AAC99C2CAEBD}" type="pres">
      <dgm:prSet presAssocID="{18593FA3-D046-FB43-8D1A-8B1B7F49855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C90FB-B8C9-FB49-B22F-7F9F85D6ACC3}" type="pres">
      <dgm:prSet presAssocID="{F906A73E-80C6-BA42-BAF7-A7B714672E4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73C15-7FB5-9549-B153-E9CA3A3CA2EE}" type="pres">
      <dgm:prSet presAssocID="{F906A73E-80C6-BA42-BAF7-A7B714672E4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50AA8D-E93A-6242-BDDE-C1D954A0F728}" srcId="{F906A73E-80C6-BA42-BAF7-A7B714672E44}" destId="{F3AEF439-D712-7A41-8181-0D4CA9818077}" srcOrd="0" destOrd="0" parTransId="{66CD89DF-0A43-8045-B5A1-110D3FE5C465}" sibTransId="{51CBE243-44AE-044D-96E3-056D9BD2244F}"/>
    <dgm:cxn modelId="{1544A150-C7DD-BA42-8E9C-9C32E9320854}" type="presOf" srcId="{5134FBBA-B913-4545-9C85-3A3F04FF8706}" destId="{B76F1CCC-EC70-1A4B-A70B-AAC99C2CAEBD}" srcOrd="0" destOrd="0" presId="urn:microsoft.com/office/officeart/2005/8/layout/vList2"/>
    <dgm:cxn modelId="{B9217F1E-E557-EC40-A968-F03FDD9D4AB7}" srcId="{18593FA3-D046-FB43-8D1A-8B1B7F498553}" destId="{5134FBBA-B913-4545-9C85-3A3F04FF8706}" srcOrd="0" destOrd="0" parTransId="{B1A8D630-C2AA-1649-A45C-271C497AD130}" sibTransId="{A38FA1CC-DB89-D642-BD75-CFDE6B44E703}"/>
    <dgm:cxn modelId="{7C726022-3CA4-4E42-80B9-303740551680}" type="presOf" srcId="{18593FA3-D046-FB43-8D1A-8B1B7F498553}" destId="{985171C1-5A47-7C48-B156-698571DAF5BA}" srcOrd="0" destOrd="0" presId="urn:microsoft.com/office/officeart/2005/8/layout/vList2"/>
    <dgm:cxn modelId="{9EDE49C2-8755-AA49-B3E4-12652BA71D10}" srcId="{15C57CB5-5818-B644-ADDD-47A1C1A331CE}" destId="{F906A73E-80C6-BA42-BAF7-A7B714672E44}" srcOrd="1" destOrd="0" parTransId="{E701008B-F497-DE4F-9A3D-75C5E82A86C5}" sibTransId="{6C71F939-7F84-1C45-9C57-5DE6FC2D2D49}"/>
    <dgm:cxn modelId="{65DA03D7-A9A7-7543-B645-902168A43302}" type="presOf" srcId="{15C57CB5-5818-B644-ADDD-47A1C1A331CE}" destId="{1BCCBA07-B277-5049-A977-09C0BEE1545A}" srcOrd="0" destOrd="0" presId="urn:microsoft.com/office/officeart/2005/8/layout/vList2"/>
    <dgm:cxn modelId="{3834C457-1092-9A46-9B3B-1CD253F74EBD}" type="presOf" srcId="{F3AEF439-D712-7A41-8181-0D4CA9818077}" destId="{00073C15-7FB5-9549-B153-E9CA3A3CA2EE}" srcOrd="0" destOrd="0" presId="urn:microsoft.com/office/officeart/2005/8/layout/vList2"/>
    <dgm:cxn modelId="{0C91B222-727D-344B-A9C7-D0A499A60AC1}" srcId="{15C57CB5-5818-B644-ADDD-47A1C1A331CE}" destId="{18593FA3-D046-FB43-8D1A-8B1B7F498553}" srcOrd="0" destOrd="0" parTransId="{A6FA144C-B82C-924B-8F3D-C5642F9C2788}" sibTransId="{C0974F9D-FB51-9A4B-9046-508223230954}"/>
    <dgm:cxn modelId="{BC8938C4-4C83-564F-8F34-5BAF44E844B1}" type="presOf" srcId="{F906A73E-80C6-BA42-BAF7-A7B714672E44}" destId="{918C90FB-B8C9-FB49-B22F-7F9F85D6ACC3}" srcOrd="0" destOrd="0" presId="urn:microsoft.com/office/officeart/2005/8/layout/vList2"/>
    <dgm:cxn modelId="{9EDA84AB-AFD5-2E4D-A62F-897334ADDECB}" type="presParOf" srcId="{1BCCBA07-B277-5049-A977-09C0BEE1545A}" destId="{985171C1-5A47-7C48-B156-698571DAF5BA}" srcOrd="0" destOrd="0" presId="urn:microsoft.com/office/officeart/2005/8/layout/vList2"/>
    <dgm:cxn modelId="{4328866C-EC58-5C48-AE8C-723EFBF03E77}" type="presParOf" srcId="{1BCCBA07-B277-5049-A977-09C0BEE1545A}" destId="{B76F1CCC-EC70-1A4B-A70B-AAC99C2CAEBD}" srcOrd="1" destOrd="0" presId="urn:microsoft.com/office/officeart/2005/8/layout/vList2"/>
    <dgm:cxn modelId="{72C9D77B-27F1-1B4B-BEED-9FBD88853AB9}" type="presParOf" srcId="{1BCCBA07-B277-5049-A977-09C0BEE1545A}" destId="{918C90FB-B8C9-FB49-B22F-7F9F85D6ACC3}" srcOrd="2" destOrd="0" presId="urn:microsoft.com/office/officeart/2005/8/layout/vList2"/>
    <dgm:cxn modelId="{E832F545-F87D-0841-839C-FECC9924552B}" type="presParOf" srcId="{1BCCBA07-B277-5049-A977-09C0BEE1545A}" destId="{00073C15-7FB5-9549-B153-E9CA3A3CA2E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14A99F-BCC3-9D4F-B9A0-111DDE9FEAD5}" type="doc">
      <dgm:prSet loTypeId="urn:microsoft.com/office/officeart/2005/8/layout/list1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37F8BAF-2A69-214E-BC9A-5591510DAE54}">
      <dgm:prSet phldrT="[Текст]" custT="1"/>
      <dgm:spPr/>
      <dgm:t>
        <a:bodyPr/>
        <a:lstStyle/>
        <a:p>
          <a:r>
            <a:rPr lang="ru-RU" sz="2800" dirty="0" smtClean="0"/>
            <a:t>Текст, значительно превышающий по объему задания к нему</a:t>
          </a:r>
          <a:endParaRPr lang="ru-RU" sz="2800" dirty="0"/>
        </a:p>
      </dgm:t>
    </dgm:pt>
    <dgm:pt modelId="{3B95D0C0-C21C-934B-9143-C32A46840DCE}" type="parTrans" cxnId="{421C5D98-620B-BE46-AEF3-8C0D0FB45B03}">
      <dgm:prSet/>
      <dgm:spPr/>
      <dgm:t>
        <a:bodyPr/>
        <a:lstStyle/>
        <a:p>
          <a:endParaRPr lang="ru-RU"/>
        </a:p>
      </dgm:t>
    </dgm:pt>
    <dgm:pt modelId="{DC4A9578-703E-3A42-A663-E50C48859717}" type="sibTrans" cxnId="{421C5D98-620B-BE46-AEF3-8C0D0FB45B03}">
      <dgm:prSet/>
      <dgm:spPr/>
      <dgm:t>
        <a:bodyPr/>
        <a:lstStyle/>
        <a:p>
          <a:endParaRPr lang="ru-RU"/>
        </a:p>
      </dgm:t>
    </dgm:pt>
    <dgm:pt modelId="{DAB874E6-0C1A-BA4A-A784-56B0B2CC4A63}">
      <dgm:prSet phldrT="[Текст]" custT="1"/>
      <dgm:spPr/>
      <dgm:t>
        <a:bodyPr/>
        <a:lstStyle/>
        <a:p>
          <a:r>
            <a:rPr lang="ru-RU" sz="2800" dirty="0" smtClean="0"/>
            <a:t>Бессистемный список вопросов</a:t>
          </a:r>
          <a:endParaRPr lang="ru-RU" sz="2800" dirty="0"/>
        </a:p>
      </dgm:t>
    </dgm:pt>
    <dgm:pt modelId="{153A1E31-A0E6-6047-891B-30A528BC9ABC}" type="parTrans" cxnId="{633EA185-9E1E-DB43-AC7C-4EFA3CC68425}">
      <dgm:prSet/>
      <dgm:spPr/>
      <dgm:t>
        <a:bodyPr/>
        <a:lstStyle/>
        <a:p>
          <a:endParaRPr lang="ru-RU"/>
        </a:p>
      </dgm:t>
    </dgm:pt>
    <dgm:pt modelId="{1408C676-72D7-054D-BA8A-62FD73F41F8D}" type="sibTrans" cxnId="{633EA185-9E1E-DB43-AC7C-4EFA3CC68425}">
      <dgm:prSet/>
      <dgm:spPr/>
      <dgm:t>
        <a:bodyPr/>
        <a:lstStyle/>
        <a:p>
          <a:endParaRPr lang="ru-RU"/>
        </a:p>
      </dgm:t>
    </dgm:pt>
    <dgm:pt modelId="{26B9091A-3956-D34D-A287-AEC5CA2AD1C2}">
      <dgm:prSet phldrT="[Текст]" custT="1"/>
      <dgm:spPr/>
      <dgm:t>
        <a:bodyPr/>
        <a:lstStyle/>
        <a:p>
          <a:r>
            <a:rPr lang="ru-RU" sz="2800" dirty="0" smtClean="0"/>
            <a:t>Чтение, оторванное от говорения и письма</a:t>
          </a:r>
          <a:endParaRPr lang="ru-RU" sz="2800" dirty="0"/>
        </a:p>
      </dgm:t>
    </dgm:pt>
    <dgm:pt modelId="{5E42F1B2-028D-2A43-885A-AA5B5805309B}" type="parTrans" cxnId="{8190B1F1-3359-9D41-9E33-87B5FB962BDE}">
      <dgm:prSet/>
      <dgm:spPr/>
      <dgm:t>
        <a:bodyPr/>
        <a:lstStyle/>
        <a:p>
          <a:endParaRPr lang="ru-RU"/>
        </a:p>
      </dgm:t>
    </dgm:pt>
    <dgm:pt modelId="{692DD0E9-8A70-1041-B1F3-914EE19D0D70}" type="sibTrans" cxnId="{8190B1F1-3359-9D41-9E33-87B5FB962BDE}">
      <dgm:prSet/>
      <dgm:spPr/>
      <dgm:t>
        <a:bodyPr/>
        <a:lstStyle/>
        <a:p>
          <a:endParaRPr lang="ru-RU"/>
        </a:p>
      </dgm:t>
    </dgm:pt>
    <dgm:pt modelId="{4C95E265-6155-CC48-920D-E940F8AC1D87}" type="pres">
      <dgm:prSet presAssocID="{0C14A99F-BCC3-9D4F-B9A0-111DDE9FEA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ACA418-F115-F644-B575-47EDD0787E56}" type="pres">
      <dgm:prSet presAssocID="{F37F8BAF-2A69-214E-BC9A-5591510DAE54}" presName="parentLin" presStyleCnt="0"/>
      <dgm:spPr/>
    </dgm:pt>
    <dgm:pt modelId="{629DED9D-0777-C94A-AFC7-EBB31CFCA8CD}" type="pres">
      <dgm:prSet presAssocID="{F37F8BAF-2A69-214E-BC9A-5591510DAE5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61AE08-7C0B-EC4F-830D-5C07DC443119}" type="pres">
      <dgm:prSet presAssocID="{F37F8BAF-2A69-214E-BC9A-5591510DAE5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DF36E-5438-AB48-9196-6A44D76D479C}" type="pres">
      <dgm:prSet presAssocID="{F37F8BAF-2A69-214E-BC9A-5591510DAE54}" presName="negativeSpace" presStyleCnt="0"/>
      <dgm:spPr/>
    </dgm:pt>
    <dgm:pt modelId="{DBF5FEEB-1459-494D-B5F7-865E8566EDE0}" type="pres">
      <dgm:prSet presAssocID="{F37F8BAF-2A69-214E-BC9A-5591510DAE54}" presName="childText" presStyleLbl="conFgAcc1" presStyleIdx="0" presStyleCnt="3">
        <dgm:presLayoutVars>
          <dgm:bulletEnabled val="1"/>
        </dgm:presLayoutVars>
      </dgm:prSet>
      <dgm:spPr/>
    </dgm:pt>
    <dgm:pt modelId="{50F5A1A3-A6A3-2C4E-9700-19DDD9EA038E}" type="pres">
      <dgm:prSet presAssocID="{DC4A9578-703E-3A42-A663-E50C48859717}" presName="spaceBetweenRectangles" presStyleCnt="0"/>
      <dgm:spPr/>
    </dgm:pt>
    <dgm:pt modelId="{30026F1C-676B-E44A-9E03-A2209829F06D}" type="pres">
      <dgm:prSet presAssocID="{DAB874E6-0C1A-BA4A-A784-56B0B2CC4A63}" presName="parentLin" presStyleCnt="0"/>
      <dgm:spPr/>
    </dgm:pt>
    <dgm:pt modelId="{E001B612-9909-0344-B648-A1541C64B045}" type="pres">
      <dgm:prSet presAssocID="{DAB874E6-0C1A-BA4A-A784-56B0B2CC4A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16A5B59-5C0D-174E-8D42-1632B225181B}" type="pres">
      <dgm:prSet presAssocID="{DAB874E6-0C1A-BA4A-A784-56B0B2CC4A6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0B3EC8-086A-894D-8297-282C89B3DBA9}" type="pres">
      <dgm:prSet presAssocID="{DAB874E6-0C1A-BA4A-A784-56B0B2CC4A63}" presName="negativeSpace" presStyleCnt="0"/>
      <dgm:spPr/>
    </dgm:pt>
    <dgm:pt modelId="{7D32B4AB-BB66-E945-AA1F-D25EB3755FFE}" type="pres">
      <dgm:prSet presAssocID="{DAB874E6-0C1A-BA4A-A784-56B0B2CC4A63}" presName="childText" presStyleLbl="conFgAcc1" presStyleIdx="1" presStyleCnt="3">
        <dgm:presLayoutVars>
          <dgm:bulletEnabled val="1"/>
        </dgm:presLayoutVars>
      </dgm:prSet>
      <dgm:spPr/>
    </dgm:pt>
    <dgm:pt modelId="{2CA52F3B-5F28-4F43-95FB-232A6CB128D0}" type="pres">
      <dgm:prSet presAssocID="{1408C676-72D7-054D-BA8A-62FD73F41F8D}" presName="spaceBetweenRectangles" presStyleCnt="0"/>
      <dgm:spPr/>
    </dgm:pt>
    <dgm:pt modelId="{251D54A2-BC3F-F045-A593-230D05B17264}" type="pres">
      <dgm:prSet presAssocID="{26B9091A-3956-D34D-A287-AEC5CA2AD1C2}" presName="parentLin" presStyleCnt="0"/>
      <dgm:spPr/>
    </dgm:pt>
    <dgm:pt modelId="{8717A71C-2839-524D-BF57-14701CD3EEA3}" type="pres">
      <dgm:prSet presAssocID="{26B9091A-3956-D34D-A287-AEC5CA2AD1C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7A112DE-1F9A-5144-A16F-C71FE3CD9099}" type="pres">
      <dgm:prSet presAssocID="{26B9091A-3956-D34D-A287-AEC5CA2AD1C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889D8-3CF5-B344-885A-BEBB86633DFA}" type="pres">
      <dgm:prSet presAssocID="{26B9091A-3956-D34D-A287-AEC5CA2AD1C2}" presName="negativeSpace" presStyleCnt="0"/>
      <dgm:spPr/>
    </dgm:pt>
    <dgm:pt modelId="{91FEDECD-537F-F041-BBD6-9ECDC9415E49}" type="pres">
      <dgm:prSet presAssocID="{26B9091A-3956-D34D-A287-AEC5CA2AD1C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E538FC7-BAF3-3946-9809-FEFE111B7A22}" type="presOf" srcId="{DAB874E6-0C1A-BA4A-A784-56B0B2CC4A63}" destId="{E001B612-9909-0344-B648-A1541C64B045}" srcOrd="0" destOrd="0" presId="urn:microsoft.com/office/officeart/2005/8/layout/list1"/>
    <dgm:cxn modelId="{95EC71EB-327E-DD45-9FFE-D38803EFD2E2}" type="presOf" srcId="{F37F8BAF-2A69-214E-BC9A-5591510DAE54}" destId="{629DED9D-0777-C94A-AFC7-EBB31CFCA8CD}" srcOrd="0" destOrd="0" presId="urn:microsoft.com/office/officeart/2005/8/layout/list1"/>
    <dgm:cxn modelId="{E645FF20-E1E9-6C4C-87E5-FC61FEEFFA14}" type="presOf" srcId="{F37F8BAF-2A69-214E-BC9A-5591510DAE54}" destId="{C261AE08-7C0B-EC4F-830D-5C07DC443119}" srcOrd="1" destOrd="0" presId="urn:microsoft.com/office/officeart/2005/8/layout/list1"/>
    <dgm:cxn modelId="{421C5D98-620B-BE46-AEF3-8C0D0FB45B03}" srcId="{0C14A99F-BCC3-9D4F-B9A0-111DDE9FEAD5}" destId="{F37F8BAF-2A69-214E-BC9A-5591510DAE54}" srcOrd="0" destOrd="0" parTransId="{3B95D0C0-C21C-934B-9143-C32A46840DCE}" sibTransId="{DC4A9578-703E-3A42-A663-E50C48859717}"/>
    <dgm:cxn modelId="{18627BC9-B0AF-ED44-9502-1EA77447AC38}" type="presOf" srcId="{DAB874E6-0C1A-BA4A-A784-56B0B2CC4A63}" destId="{016A5B59-5C0D-174E-8D42-1632B225181B}" srcOrd="1" destOrd="0" presId="urn:microsoft.com/office/officeart/2005/8/layout/list1"/>
    <dgm:cxn modelId="{8190B1F1-3359-9D41-9E33-87B5FB962BDE}" srcId="{0C14A99F-BCC3-9D4F-B9A0-111DDE9FEAD5}" destId="{26B9091A-3956-D34D-A287-AEC5CA2AD1C2}" srcOrd="2" destOrd="0" parTransId="{5E42F1B2-028D-2A43-885A-AA5B5805309B}" sibTransId="{692DD0E9-8A70-1041-B1F3-914EE19D0D70}"/>
    <dgm:cxn modelId="{27A50884-5376-A54F-9881-D299C222B108}" type="presOf" srcId="{26B9091A-3956-D34D-A287-AEC5CA2AD1C2}" destId="{8717A71C-2839-524D-BF57-14701CD3EEA3}" srcOrd="0" destOrd="0" presId="urn:microsoft.com/office/officeart/2005/8/layout/list1"/>
    <dgm:cxn modelId="{AB31A6FD-88A6-DF49-B583-4271EDE8E369}" type="presOf" srcId="{0C14A99F-BCC3-9D4F-B9A0-111DDE9FEAD5}" destId="{4C95E265-6155-CC48-920D-E940F8AC1D87}" srcOrd="0" destOrd="0" presId="urn:microsoft.com/office/officeart/2005/8/layout/list1"/>
    <dgm:cxn modelId="{19F7D46B-2220-A141-982E-B40983D8131C}" type="presOf" srcId="{26B9091A-3956-D34D-A287-AEC5CA2AD1C2}" destId="{97A112DE-1F9A-5144-A16F-C71FE3CD9099}" srcOrd="1" destOrd="0" presId="urn:microsoft.com/office/officeart/2005/8/layout/list1"/>
    <dgm:cxn modelId="{633EA185-9E1E-DB43-AC7C-4EFA3CC68425}" srcId="{0C14A99F-BCC3-9D4F-B9A0-111DDE9FEAD5}" destId="{DAB874E6-0C1A-BA4A-A784-56B0B2CC4A63}" srcOrd="1" destOrd="0" parTransId="{153A1E31-A0E6-6047-891B-30A528BC9ABC}" sibTransId="{1408C676-72D7-054D-BA8A-62FD73F41F8D}"/>
    <dgm:cxn modelId="{EFB84169-ADCF-3443-A260-BE4372A005B9}" type="presParOf" srcId="{4C95E265-6155-CC48-920D-E940F8AC1D87}" destId="{4FACA418-F115-F644-B575-47EDD0787E56}" srcOrd="0" destOrd="0" presId="urn:microsoft.com/office/officeart/2005/8/layout/list1"/>
    <dgm:cxn modelId="{2DE010CD-0744-FB40-BCF5-6D91CB09547A}" type="presParOf" srcId="{4FACA418-F115-F644-B575-47EDD0787E56}" destId="{629DED9D-0777-C94A-AFC7-EBB31CFCA8CD}" srcOrd="0" destOrd="0" presId="urn:microsoft.com/office/officeart/2005/8/layout/list1"/>
    <dgm:cxn modelId="{84D2B28C-F2EC-8449-9687-29E2E9915AE7}" type="presParOf" srcId="{4FACA418-F115-F644-B575-47EDD0787E56}" destId="{C261AE08-7C0B-EC4F-830D-5C07DC443119}" srcOrd="1" destOrd="0" presId="urn:microsoft.com/office/officeart/2005/8/layout/list1"/>
    <dgm:cxn modelId="{1142A479-19F8-D54A-AA94-F9451CA4AF43}" type="presParOf" srcId="{4C95E265-6155-CC48-920D-E940F8AC1D87}" destId="{BD6DF36E-5438-AB48-9196-6A44D76D479C}" srcOrd="1" destOrd="0" presId="urn:microsoft.com/office/officeart/2005/8/layout/list1"/>
    <dgm:cxn modelId="{CC95E263-34AF-4347-926A-644D66626ED4}" type="presParOf" srcId="{4C95E265-6155-CC48-920D-E940F8AC1D87}" destId="{DBF5FEEB-1459-494D-B5F7-865E8566EDE0}" srcOrd="2" destOrd="0" presId="urn:microsoft.com/office/officeart/2005/8/layout/list1"/>
    <dgm:cxn modelId="{E750BB31-36C0-7B4E-BC08-8C0B09164FEB}" type="presParOf" srcId="{4C95E265-6155-CC48-920D-E940F8AC1D87}" destId="{50F5A1A3-A6A3-2C4E-9700-19DDD9EA038E}" srcOrd="3" destOrd="0" presId="urn:microsoft.com/office/officeart/2005/8/layout/list1"/>
    <dgm:cxn modelId="{4DA02D1A-45FC-1D4A-AAD9-D94B72DC68AD}" type="presParOf" srcId="{4C95E265-6155-CC48-920D-E940F8AC1D87}" destId="{30026F1C-676B-E44A-9E03-A2209829F06D}" srcOrd="4" destOrd="0" presId="urn:microsoft.com/office/officeart/2005/8/layout/list1"/>
    <dgm:cxn modelId="{3B3E12BD-825C-3C49-AF49-A20440DD34CC}" type="presParOf" srcId="{30026F1C-676B-E44A-9E03-A2209829F06D}" destId="{E001B612-9909-0344-B648-A1541C64B045}" srcOrd="0" destOrd="0" presId="urn:microsoft.com/office/officeart/2005/8/layout/list1"/>
    <dgm:cxn modelId="{2F9548AD-0294-2A43-B71B-07206A2EB750}" type="presParOf" srcId="{30026F1C-676B-E44A-9E03-A2209829F06D}" destId="{016A5B59-5C0D-174E-8D42-1632B225181B}" srcOrd="1" destOrd="0" presId="urn:microsoft.com/office/officeart/2005/8/layout/list1"/>
    <dgm:cxn modelId="{BB87FE70-0EF1-4A49-A1ED-FC46F5251EBC}" type="presParOf" srcId="{4C95E265-6155-CC48-920D-E940F8AC1D87}" destId="{5E0B3EC8-086A-894D-8297-282C89B3DBA9}" srcOrd="5" destOrd="0" presId="urn:microsoft.com/office/officeart/2005/8/layout/list1"/>
    <dgm:cxn modelId="{76E8A1EB-469A-0A4D-A832-0296727F2C4F}" type="presParOf" srcId="{4C95E265-6155-CC48-920D-E940F8AC1D87}" destId="{7D32B4AB-BB66-E945-AA1F-D25EB3755FFE}" srcOrd="6" destOrd="0" presId="urn:microsoft.com/office/officeart/2005/8/layout/list1"/>
    <dgm:cxn modelId="{D53F1B5D-5E7C-8340-9685-5C15D9F4548F}" type="presParOf" srcId="{4C95E265-6155-CC48-920D-E940F8AC1D87}" destId="{2CA52F3B-5F28-4F43-95FB-232A6CB128D0}" srcOrd="7" destOrd="0" presId="urn:microsoft.com/office/officeart/2005/8/layout/list1"/>
    <dgm:cxn modelId="{BFFBEBB9-978F-3C4C-AE72-69B8B7F28FB9}" type="presParOf" srcId="{4C95E265-6155-CC48-920D-E940F8AC1D87}" destId="{251D54A2-BC3F-F045-A593-230D05B17264}" srcOrd="8" destOrd="0" presId="urn:microsoft.com/office/officeart/2005/8/layout/list1"/>
    <dgm:cxn modelId="{DFE57DA4-560B-0346-8377-68EE6ED6D956}" type="presParOf" srcId="{251D54A2-BC3F-F045-A593-230D05B17264}" destId="{8717A71C-2839-524D-BF57-14701CD3EEA3}" srcOrd="0" destOrd="0" presId="urn:microsoft.com/office/officeart/2005/8/layout/list1"/>
    <dgm:cxn modelId="{EF7958D0-CA93-F443-9108-D46875C01FBE}" type="presParOf" srcId="{251D54A2-BC3F-F045-A593-230D05B17264}" destId="{97A112DE-1F9A-5144-A16F-C71FE3CD9099}" srcOrd="1" destOrd="0" presId="urn:microsoft.com/office/officeart/2005/8/layout/list1"/>
    <dgm:cxn modelId="{16DFD097-C7B8-7B4C-9B7E-7699C89D34D1}" type="presParOf" srcId="{4C95E265-6155-CC48-920D-E940F8AC1D87}" destId="{68D889D8-3CF5-B344-885A-BEBB86633DFA}" srcOrd="9" destOrd="0" presId="urn:microsoft.com/office/officeart/2005/8/layout/list1"/>
    <dgm:cxn modelId="{D79E1572-4C0F-8A48-B9F9-98FD99F5C76D}" type="presParOf" srcId="{4C95E265-6155-CC48-920D-E940F8AC1D87}" destId="{91FEDECD-537F-F041-BBD6-9ECDC9415E4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442ECB-04F6-4B44-8DC8-46B4CFB25CC7}" type="doc">
      <dgm:prSet loTypeId="urn:microsoft.com/office/officeart/2005/8/layout/list1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DEFC0F4-7F77-114E-86FB-B5869EC0048D}">
      <dgm:prSet phldrT="[Текст]"/>
      <dgm:spPr/>
      <dgm:t>
        <a:bodyPr/>
        <a:lstStyle/>
        <a:p>
          <a:r>
            <a:rPr lang="ru-RU" dirty="0" smtClean="0"/>
            <a:t>«объективные»</a:t>
          </a:r>
          <a:endParaRPr lang="ru-RU" dirty="0"/>
        </a:p>
      </dgm:t>
    </dgm:pt>
    <dgm:pt modelId="{8D8659F7-DE8C-9641-B30E-6AB006968E8F}" type="parTrans" cxnId="{80D71629-8BA8-C94B-BD57-4A73AA85CB3E}">
      <dgm:prSet/>
      <dgm:spPr/>
      <dgm:t>
        <a:bodyPr/>
        <a:lstStyle/>
        <a:p>
          <a:endParaRPr lang="ru-RU"/>
        </a:p>
      </dgm:t>
    </dgm:pt>
    <dgm:pt modelId="{691C06BE-2F20-614E-8BDD-F687B598EA8E}" type="sibTrans" cxnId="{80D71629-8BA8-C94B-BD57-4A73AA85CB3E}">
      <dgm:prSet/>
      <dgm:spPr/>
      <dgm:t>
        <a:bodyPr/>
        <a:lstStyle/>
        <a:p>
          <a:endParaRPr lang="ru-RU"/>
        </a:p>
      </dgm:t>
    </dgm:pt>
    <dgm:pt modelId="{16C004C4-E9A5-1048-B0DA-87E88E36941D}">
      <dgm:prSet phldrT="[Текст]"/>
      <dgm:spPr/>
      <dgm:t>
        <a:bodyPr/>
        <a:lstStyle/>
        <a:p>
          <a:r>
            <a:rPr lang="ru-RU" dirty="0" smtClean="0"/>
            <a:t>с привлечением фигуры автора</a:t>
          </a:r>
          <a:endParaRPr lang="ru-RU" dirty="0"/>
        </a:p>
      </dgm:t>
    </dgm:pt>
    <dgm:pt modelId="{859A7D91-CA7A-6447-BD38-E7A6B88CBE92}" type="parTrans" cxnId="{30BE38FB-1B85-2B41-A863-A761CF493C58}">
      <dgm:prSet/>
      <dgm:spPr/>
      <dgm:t>
        <a:bodyPr/>
        <a:lstStyle/>
        <a:p>
          <a:endParaRPr lang="ru-RU"/>
        </a:p>
      </dgm:t>
    </dgm:pt>
    <dgm:pt modelId="{892A7C76-EDD0-8C44-827B-CF28121B7296}" type="sibTrans" cxnId="{30BE38FB-1B85-2B41-A863-A761CF493C58}">
      <dgm:prSet/>
      <dgm:spPr/>
      <dgm:t>
        <a:bodyPr/>
        <a:lstStyle/>
        <a:p>
          <a:endParaRPr lang="ru-RU"/>
        </a:p>
      </dgm:t>
    </dgm:pt>
    <dgm:pt modelId="{C05380B7-5912-8C46-8DF7-6D548FE82A19}">
      <dgm:prSet phldrT="[Текст]"/>
      <dgm:spPr/>
      <dgm:t>
        <a:bodyPr/>
        <a:lstStyle/>
        <a:p>
          <a:r>
            <a:rPr lang="ru-RU" dirty="0" smtClean="0"/>
            <a:t>с привлечением фигуры читателя</a:t>
          </a:r>
          <a:endParaRPr lang="ru-RU" dirty="0"/>
        </a:p>
      </dgm:t>
    </dgm:pt>
    <dgm:pt modelId="{3E097400-FD57-B344-9E25-2B5DD4BED7BF}" type="parTrans" cxnId="{AAC7CA0A-563D-4040-B29D-0309562C0299}">
      <dgm:prSet/>
      <dgm:spPr/>
      <dgm:t>
        <a:bodyPr/>
        <a:lstStyle/>
        <a:p>
          <a:endParaRPr lang="ru-RU"/>
        </a:p>
      </dgm:t>
    </dgm:pt>
    <dgm:pt modelId="{3F524CFB-E9B6-B448-AB2E-889E9322F532}" type="sibTrans" cxnId="{AAC7CA0A-563D-4040-B29D-0309562C0299}">
      <dgm:prSet/>
      <dgm:spPr/>
      <dgm:t>
        <a:bodyPr/>
        <a:lstStyle/>
        <a:p>
          <a:endParaRPr lang="ru-RU"/>
        </a:p>
      </dgm:t>
    </dgm:pt>
    <dgm:pt modelId="{5EB0B632-B520-9A44-90BC-F5D8E156FB9D}" type="pres">
      <dgm:prSet presAssocID="{ED442ECB-04F6-4B44-8DC8-46B4CFB25CC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356143-DB8A-1C4B-8F72-C4460580BFE9}" type="pres">
      <dgm:prSet presAssocID="{FDEFC0F4-7F77-114E-86FB-B5869EC0048D}" presName="parentLin" presStyleCnt="0"/>
      <dgm:spPr/>
    </dgm:pt>
    <dgm:pt modelId="{4EBC6499-7D92-454D-9DED-BC7242B7B9B0}" type="pres">
      <dgm:prSet presAssocID="{FDEFC0F4-7F77-114E-86FB-B5869EC0048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414C679-72A6-604C-B8B3-C0F45BFB0A58}" type="pres">
      <dgm:prSet presAssocID="{FDEFC0F4-7F77-114E-86FB-B5869EC0048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99B3F-AC26-E345-9F72-5AF716D51799}" type="pres">
      <dgm:prSet presAssocID="{FDEFC0F4-7F77-114E-86FB-B5869EC0048D}" presName="negativeSpace" presStyleCnt="0"/>
      <dgm:spPr/>
    </dgm:pt>
    <dgm:pt modelId="{C170595E-8746-094D-A8C4-79D63CDD19A6}" type="pres">
      <dgm:prSet presAssocID="{FDEFC0F4-7F77-114E-86FB-B5869EC0048D}" presName="childText" presStyleLbl="conFgAcc1" presStyleIdx="0" presStyleCnt="3">
        <dgm:presLayoutVars>
          <dgm:bulletEnabled val="1"/>
        </dgm:presLayoutVars>
      </dgm:prSet>
      <dgm:spPr/>
    </dgm:pt>
    <dgm:pt modelId="{3F2AF268-50F2-104E-AE62-0749F4A2233F}" type="pres">
      <dgm:prSet presAssocID="{691C06BE-2F20-614E-8BDD-F687B598EA8E}" presName="spaceBetweenRectangles" presStyleCnt="0"/>
      <dgm:spPr/>
    </dgm:pt>
    <dgm:pt modelId="{E70E6A74-2159-4347-8C7E-4F655B09D057}" type="pres">
      <dgm:prSet presAssocID="{16C004C4-E9A5-1048-B0DA-87E88E36941D}" presName="parentLin" presStyleCnt="0"/>
      <dgm:spPr/>
    </dgm:pt>
    <dgm:pt modelId="{862B0547-8DE2-7840-A12A-7589B02C272F}" type="pres">
      <dgm:prSet presAssocID="{16C004C4-E9A5-1048-B0DA-87E88E3694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69B76CD-B135-E740-B537-1F81D5FB91ED}" type="pres">
      <dgm:prSet presAssocID="{16C004C4-E9A5-1048-B0DA-87E88E36941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B22B8-A961-0742-9B15-3868E0E04DAF}" type="pres">
      <dgm:prSet presAssocID="{16C004C4-E9A5-1048-B0DA-87E88E36941D}" presName="negativeSpace" presStyleCnt="0"/>
      <dgm:spPr/>
    </dgm:pt>
    <dgm:pt modelId="{C738FA04-3D3C-2C46-AA32-5406514A92FA}" type="pres">
      <dgm:prSet presAssocID="{16C004C4-E9A5-1048-B0DA-87E88E36941D}" presName="childText" presStyleLbl="conFgAcc1" presStyleIdx="1" presStyleCnt="3">
        <dgm:presLayoutVars>
          <dgm:bulletEnabled val="1"/>
        </dgm:presLayoutVars>
      </dgm:prSet>
      <dgm:spPr/>
    </dgm:pt>
    <dgm:pt modelId="{AD4215FA-F026-B140-B57C-0C8AFB532401}" type="pres">
      <dgm:prSet presAssocID="{892A7C76-EDD0-8C44-827B-CF28121B7296}" presName="spaceBetweenRectangles" presStyleCnt="0"/>
      <dgm:spPr/>
    </dgm:pt>
    <dgm:pt modelId="{50EFEDC5-E5BA-7F4B-A7FE-66C055448173}" type="pres">
      <dgm:prSet presAssocID="{C05380B7-5912-8C46-8DF7-6D548FE82A19}" presName="parentLin" presStyleCnt="0"/>
      <dgm:spPr/>
    </dgm:pt>
    <dgm:pt modelId="{60FE490B-AC54-D240-AB0F-9C75B280147B}" type="pres">
      <dgm:prSet presAssocID="{C05380B7-5912-8C46-8DF7-6D548FE82A1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3C7F3A2-542B-7148-8E59-D41FB957834F}" type="pres">
      <dgm:prSet presAssocID="{C05380B7-5912-8C46-8DF7-6D548FE82A1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73CB4-90BB-5248-9EBD-FEF493DAB653}" type="pres">
      <dgm:prSet presAssocID="{C05380B7-5912-8C46-8DF7-6D548FE82A19}" presName="negativeSpace" presStyleCnt="0"/>
      <dgm:spPr/>
    </dgm:pt>
    <dgm:pt modelId="{6B83D7E6-E550-214E-9110-CDE72BC4740D}" type="pres">
      <dgm:prSet presAssocID="{C05380B7-5912-8C46-8DF7-6D548FE82A1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4E7C38C-40D9-A947-A5D7-FBAAFB2C4432}" type="presOf" srcId="{ED442ECB-04F6-4B44-8DC8-46B4CFB25CC7}" destId="{5EB0B632-B520-9A44-90BC-F5D8E156FB9D}" srcOrd="0" destOrd="0" presId="urn:microsoft.com/office/officeart/2005/8/layout/list1"/>
    <dgm:cxn modelId="{80D71629-8BA8-C94B-BD57-4A73AA85CB3E}" srcId="{ED442ECB-04F6-4B44-8DC8-46B4CFB25CC7}" destId="{FDEFC0F4-7F77-114E-86FB-B5869EC0048D}" srcOrd="0" destOrd="0" parTransId="{8D8659F7-DE8C-9641-B30E-6AB006968E8F}" sibTransId="{691C06BE-2F20-614E-8BDD-F687B598EA8E}"/>
    <dgm:cxn modelId="{51348BD3-193E-DB44-B7E8-FF815BF3F3D8}" type="presOf" srcId="{FDEFC0F4-7F77-114E-86FB-B5869EC0048D}" destId="{2414C679-72A6-604C-B8B3-C0F45BFB0A58}" srcOrd="1" destOrd="0" presId="urn:microsoft.com/office/officeart/2005/8/layout/list1"/>
    <dgm:cxn modelId="{459A9117-1B3B-1241-87D4-41CB2DAE4BE5}" type="presOf" srcId="{16C004C4-E9A5-1048-B0DA-87E88E36941D}" destId="{469B76CD-B135-E740-B537-1F81D5FB91ED}" srcOrd="1" destOrd="0" presId="urn:microsoft.com/office/officeart/2005/8/layout/list1"/>
    <dgm:cxn modelId="{DF7A3A3A-E436-C642-8A23-E9267FA5F377}" type="presOf" srcId="{FDEFC0F4-7F77-114E-86FB-B5869EC0048D}" destId="{4EBC6499-7D92-454D-9DED-BC7242B7B9B0}" srcOrd="0" destOrd="0" presId="urn:microsoft.com/office/officeart/2005/8/layout/list1"/>
    <dgm:cxn modelId="{672DB224-5D2F-E745-8B6C-5048722091EE}" type="presOf" srcId="{16C004C4-E9A5-1048-B0DA-87E88E36941D}" destId="{862B0547-8DE2-7840-A12A-7589B02C272F}" srcOrd="0" destOrd="0" presId="urn:microsoft.com/office/officeart/2005/8/layout/list1"/>
    <dgm:cxn modelId="{AAC7CA0A-563D-4040-B29D-0309562C0299}" srcId="{ED442ECB-04F6-4B44-8DC8-46B4CFB25CC7}" destId="{C05380B7-5912-8C46-8DF7-6D548FE82A19}" srcOrd="2" destOrd="0" parTransId="{3E097400-FD57-B344-9E25-2B5DD4BED7BF}" sibTransId="{3F524CFB-E9B6-B448-AB2E-889E9322F532}"/>
    <dgm:cxn modelId="{2C6D3309-2A35-5240-836A-86DBFEB1E68C}" type="presOf" srcId="{C05380B7-5912-8C46-8DF7-6D548FE82A19}" destId="{60FE490B-AC54-D240-AB0F-9C75B280147B}" srcOrd="0" destOrd="0" presId="urn:microsoft.com/office/officeart/2005/8/layout/list1"/>
    <dgm:cxn modelId="{C1648F07-7D18-8143-90BC-C396F0CBBBCE}" type="presOf" srcId="{C05380B7-5912-8C46-8DF7-6D548FE82A19}" destId="{A3C7F3A2-542B-7148-8E59-D41FB957834F}" srcOrd="1" destOrd="0" presId="urn:microsoft.com/office/officeart/2005/8/layout/list1"/>
    <dgm:cxn modelId="{30BE38FB-1B85-2B41-A863-A761CF493C58}" srcId="{ED442ECB-04F6-4B44-8DC8-46B4CFB25CC7}" destId="{16C004C4-E9A5-1048-B0DA-87E88E36941D}" srcOrd="1" destOrd="0" parTransId="{859A7D91-CA7A-6447-BD38-E7A6B88CBE92}" sibTransId="{892A7C76-EDD0-8C44-827B-CF28121B7296}"/>
    <dgm:cxn modelId="{107F2FE2-DD3C-E548-A7FF-453BCF9A7388}" type="presParOf" srcId="{5EB0B632-B520-9A44-90BC-F5D8E156FB9D}" destId="{7C356143-DB8A-1C4B-8F72-C4460580BFE9}" srcOrd="0" destOrd="0" presId="urn:microsoft.com/office/officeart/2005/8/layout/list1"/>
    <dgm:cxn modelId="{4BC61465-F8B1-404E-A1AF-2081D9DF2164}" type="presParOf" srcId="{7C356143-DB8A-1C4B-8F72-C4460580BFE9}" destId="{4EBC6499-7D92-454D-9DED-BC7242B7B9B0}" srcOrd="0" destOrd="0" presId="urn:microsoft.com/office/officeart/2005/8/layout/list1"/>
    <dgm:cxn modelId="{4328E4CA-F209-BE4B-9AA3-8293A9126A47}" type="presParOf" srcId="{7C356143-DB8A-1C4B-8F72-C4460580BFE9}" destId="{2414C679-72A6-604C-B8B3-C0F45BFB0A58}" srcOrd="1" destOrd="0" presId="urn:microsoft.com/office/officeart/2005/8/layout/list1"/>
    <dgm:cxn modelId="{00E57D5C-E269-EF47-9417-D5869D42E640}" type="presParOf" srcId="{5EB0B632-B520-9A44-90BC-F5D8E156FB9D}" destId="{9DC99B3F-AC26-E345-9F72-5AF716D51799}" srcOrd="1" destOrd="0" presId="urn:microsoft.com/office/officeart/2005/8/layout/list1"/>
    <dgm:cxn modelId="{EE5F18B6-9B0E-AF4E-9156-80BECE54AED7}" type="presParOf" srcId="{5EB0B632-B520-9A44-90BC-F5D8E156FB9D}" destId="{C170595E-8746-094D-A8C4-79D63CDD19A6}" srcOrd="2" destOrd="0" presId="urn:microsoft.com/office/officeart/2005/8/layout/list1"/>
    <dgm:cxn modelId="{CCA56127-2F49-1840-9BCC-B017EE3AD83C}" type="presParOf" srcId="{5EB0B632-B520-9A44-90BC-F5D8E156FB9D}" destId="{3F2AF268-50F2-104E-AE62-0749F4A2233F}" srcOrd="3" destOrd="0" presId="urn:microsoft.com/office/officeart/2005/8/layout/list1"/>
    <dgm:cxn modelId="{BC82BD28-2B65-974E-B56E-16F5D757455C}" type="presParOf" srcId="{5EB0B632-B520-9A44-90BC-F5D8E156FB9D}" destId="{E70E6A74-2159-4347-8C7E-4F655B09D057}" srcOrd="4" destOrd="0" presId="urn:microsoft.com/office/officeart/2005/8/layout/list1"/>
    <dgm:cxn modelId="{5D52E7D0-00B4-994D-9A1D-5A7C91CCAFEC}" type="presParOf" srcId="{E70E6A74-2159-4347-8C7E-4F655B09D057}" destId="{862B0547-8DE2-7840-A12A-7589B02C272F}" srcOrd="0" destOrd="0" presId="urn:microsoft.com/office/officeart/2005/8/layout/list1"/>
    <dgm:cxn modelId="{01CA0D17-E592-324D-83C8-111D5D0F8ADC}" type="presParOf" srcId="{E70E6A74-2159-4347-8C7E-4F655B09D057}" destId="{469B76CD-B135-E740-B537-1F81D5FB91ED}" srcOrd="1" destOrd="0" presId="urn:microsoft.com/office/officeart/2005/8/layout/list1"/>
    <dgm:cxn modelId="{077092A4-BA42-8B4F-B4CE-B879EC8ABAB5}" type="presParOf" srcId="{5EB0B632-B520-9A44-90BC-F5D8E156FB9D}" destId="{A6CB22B8-A961-0742-9B15-3868E0E04DAF}" srcOrd="5" destOrd="0" presId="urn:microsoft.com/office/officeart/2005/8/layout/list1"/>
    <dgm:cxn modelId="{716BC733-D2D5-064C-B239-479319E3EADC}" type="presParOf" srcId="{5EB0B632-B520-9A44-90BC-F5D8E156FB9D}" destId="{C738FA04-3D3C-2C46-AA32-5406514A92FA}" srcOrd="6" destOrd="0" presId="urn:microsoft.com/office/officeart/2005/8/layout/list1"/>
    <dgm:cxn modelId="{51E1FAA5-A13A-AA40-AC06-C6F2934A76F4}" type="presParOf" srcId="{5EB0B632-B520-9A44-90BC-F5D8E156FB9D}" destId="{AD4215FA-F026-B140-B57C-0C8AFB532401}" srcOrd="7" destOrd="0" presId="urn:microsoft.com/office/officeart/2005/8/layout/list1"/>
    <dgm:cxn modelId="{2CB222D4-D90C-5743-8772-2431876EAE43}" type="presParOf" srcId="{5EB0B632-B520-9A44-90BC-F5D8E156FB9D}" destId="{50EFEDC5-E5BA-7F4B-A7FE-66C055448173}" srcOrd="8" destOrd="0" presId="urn:microsoft.com/office/officeart/2005/8/layout/list1"/>
    <dgm:cxn modelId="{75EDD807-9FE4-6245-9EFE-F280285D1B32}" type="presParOf" srcId="{50EFEDC5-E5BA-7F4B-A7FE-66C055448173}" destId="{60FE490B-AC54-D240-AB0F-9C75B280147B}" srcOrd="0" destOrd="0" presId="urn:microsoft.com/office/officeart/2005/8/layout/list1"/>
    <dgm:cxn modelId="{48965262-61C9-DA4D-8574-9243DFE01BF8}" type="presParOf" srcId="{50EFEDC5-E5BA-7F4B-A7FE-66C055448173}" destId="{A3C7F3A2-542B-7148-8E59-D41FB957834F}" srcOrd="1" destOrd="0" presId="urn:microsoft.com/office/officeart/2005/8/layout/list1"/>
    <dgm:cxn modelId="{E9C7F628-38FE-D84D-AC45-B272E2005FC5}" type="presParOf" srcId="{5EB0B632-B520-9A44-90BC-F5D8E156FB9D}" destId="{7EC73CB4-90BB-5248-9EBD-FEF493DAB653}" srcOrd="9" destOrd="0" presId="urn:microsoft.com/office/officeart/2005/8/layout/list1"/>
    <dgm:cxn modelId="{1F4B401A-49A4-C344-B0A9-57E3BB5D67EF}" type="presParOf" srcId="{5EB0B632-B520-9A44-90BC-F5D8E156FB9D}" destId="{6B83D7E6-E550-214E-9110-CDE72BC4740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7EFBA8-A0CD-0B4D-BAB2-78EB6830EA04}" type="doc">
      <dgm:prSet loTypeId="urn:microsoft.com/office/officeart/2005/8/layout/list1" loCatId="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DC86A6D-16A0-434D-8DF2-59171577B4D8}">
      <dgm:prSet phldrT="[Текст]"/>
      <dgm:spPr/>
      <dgm:t>
        <a:bodyPr/>
        <a:lstStyle/>
        <a:p>
          <a:r>
            <a:rPr lang="ru-RU" dirty="0" err="1" smtClean="0"/>
            <a:t>Вопросо</a:t>
          </a:r>
          <a:r>
            <a:rPr lang="ru-RU" dirty="0" smtClean="0"/>
            <a:t>-ответный</a:t>
          </a:r>
          <a:endParaRPr lang="ru-RU" dirty="0"/>
        </a:p>
      </dgm:t>
    </dgm:pt>
    <dgm:pt modelId="{E710E702-E662-EE4F-8281-A5422B8E82BE}" type="parTrans" cxnId="{479EA0BC-7399-0A45-A5FD-FB717E92AFA7}">
      <dgm:prSet/>
      <dgm:spPr/>
      <dgm:t>
        <a:bodyPr/>
        <a:lstStyle/>
        <a:p>
          <a:endParaRPr lang="ru-RU"/>
        </a:p>
      </dgm:t>
    </dgm:pt>
    <dgm:pt modelId="{4ED11A43-B894-A84C-8504-A84C168D9A41}" type="sibTrans" cxnId="{479EA0BC-7399-0A45-A5FD-FB717E92AFA7}">
      <dgm:prSet/>
      <dgm:spPr/>
      <dgm:t>
        <a:bodyPr/>
        <a:lstStyle/>
        <a:p>
          <a:endParaRPr lang="ru-RU"/>
        </a:p>
      </dgm:t>
    </dgm:pt>
    <dgm:pt modelId="{3E9D346E-F577-5848-A391-0277F1ABA589}">
      <dgm:prSet phldrT="[Текст]"/>
      <dgm:spPr/>
      <dgm:t>
        <a:bodyPr/>
        <a:lstStyle/>
        <a:p>
          <a:r>
            <a:rPr lang="ru-RU" dirty="0" smtClean="0"/>
            <a:t>«Картографирование»</a:t>
          </a:r>
          <a:endParaRPr lang="ru-RU" dirty="0"/>
        </a:p>
      </dgm:t>
    </dgm:pt>
    <dgm:pt modelId="{F7788374-6D9A-2448-AFD4-F8F677217ED7}" type="parTrans" cxnId="{9EA1ECAD-3E0C-C84D-A63F-DBDA463F3BFF}">
      <dgm:prSet/>
      <dgm:spPr/>
      <dgm:t>
        <a:bodyPr/>
        <a:lstStyle/>
        <a:p>
          <a:endParaRPr lang="ru-RU"/>
        </a:p>
      </dgm:t>
    </dgm:pt>
    <dgm:pt modelId="{8FE00370-A89C-584C-93EB-8C2E39A432F5}" type="sibTrans" cxnId="{9EA1ECAD-3E0C-C84D-A63F-DBDA463F3BFF}">
      <dgm:prSet/>
      <dgm:spPr/>
      <dgm:t>
        <a:bodyPr/>
        <a:lstStyle/>
        <a:p>
          <a:endParaRPr lang="ru-RU"/>
        </a:p>
      </dgm:t>
    </dgm:pt>
    <dgm:pt modelId="{564B44AF-1780-8447-841F-963F6B905CAE}">
      <dgm:prSet phldrT="[Текст]"/>
      <dgm:spPr/>
      <dgm:t>
        <a:bodyPr/>
        <a:lstStyle/>
        <a:p>
          <a:r>
            <a:rPr lang="ru-RU" dirty="0" smtClean="0"/>
            <a:t>Заполнение пропусков</a:t>
          </a:r>
          <a:endParaRPr lang="ru-RU" dirty="0"/>
        </a:p>
      </dgm:t>
    </dgm:pt>
    <dgm:pt modelId="{BF0A2D7F-45DE-3446-A791-4DFF99B0FDAD}" type="parTrans" cxnId="{0341D8E9-07B6-8744-9485-58B044DAC337}">
      <dgm:prSet/>
      <dgm:spPr/>
      <dgm:t>
        <a:bodyPr/>
        <a:lstStyle/>
        <a:p>
          <a:endParaRPr lang="ru-RU"/>
        </a:p>
      </dgm:t>
    </dgm:pt>
    <dgm:pt modelId="{BFBBC994-9F90-244C-963C-84358EA53290}" type="sibTrans" cxnId="{0341D8E9-07B6-8744-9485-58B044DAC337}">
      <dgm:prSet/>
      <dgm:spPr/>
      <dgm:t>
        <a:bodyPr/>
        <a:lstStyle/>
        <a:p>
          <a:endParaRPr lang="ru-RU"/>
        </a:p>
      </dgm:t>
    </dgm:pt>
    <dgm:pt modelId="{AC7C7AB0-6D34-944E-9B9C-3E6CE6E343A8}" type="pres">
      <dgm:prSet presAssocID="{B97EFBA8-A0CD-0B4D-BAB2-78EB6830EA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89F69E-FAC8-4E43-8EBF-9729C1724187}" type="pres">
      <dgm:prSet presAssocID="{DDC86A6D-16A0-434D-8DF2-59171577B4D8}" presName="parentLin" presStyleCnt="0"/>
      <dgm:spPr/>
    </dgm:pt>
    <dgm:pt modelId="{F8608585-C72E-834C-B6CE-38ED01B0CCC8}" type="pres">
      <dgm:prSet presAssocID="{DDC86A6D-16A0-434D-8DF2-59171577B4D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6277514-92FE-AD44-A626-2FC2A56F5A92}" type="pres">
      <dgm:prSet presAssocID="{DDC86A6D-16A0-434D-8DF2-59171577B4D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6549F-EA8E-0748-AD5B-D36A32B1B731}" type="pres">
      <dgm:prSet presAssocID="{DDC86A6D-16A0-434D-8DF2-59171577B4D8}" presName="negativeSpace" presStyleCnt="0"/>
      <dgm:spPr/>
    </dgm:pt>
    <dgm:pt modelId="{EC8B86E5-82FC-6D42-940D-E0BB52DE2CA4}" type="pres">
      <dgm:prSet presAssocID="{DDC86A6D-16A0-434D-8DF2-59171577B4D8}" presName="childText" presStyleLbl="conFgAcc1" presStyleIdx="0" presStyleCnt="3">
        <dgm:presLayoutVars>
          <dgm:bulletEnabled val="1"/>
        </dgm:presLayoutVars>
      </dgm:prSet>
      <dgm:spPr/>
    </dgm:pt>
    <dgm:pt modelId="{CD400805-7F4F-3A42-98DB-FEDCF963783B}" type="pres">
      <dgm:prSet presAssocID="{4ED11A43-B894-A84C-8504-A84C168D9A41}" presName="spaceBetweenRectangles" presStyleCnt="0"/>
      <dgm:spPr/>
    </dgm:pt>
    <dgm:pt modelId="{DD7C7C20-E5DB-8449-BD1A-8A7E483091A1}" type="pres">
      <dgm:prSet presAssocID="{3E9D346E-F577-5848-A391-0277F1ABA589}" presName="parentLin" presStyleCnt="0"/>
      <dgm:spPr/>
    </dgm:pt>
    <dgm:pt modelId="{22A31CE7-5CB3-424B-B408-B725EB91CFC8}" type="pres">
      <dgm:prSet presAssocID="{3E9D346E-F577-5848-A391-0277F1ABA58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8AA54FA-947D-F141-85E3-C26527E2DFFA}" type="pres">
      <dgm:prSet presAssocID="{3E9D346E-F577-5848-A391-0277F1ABA58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691AF-EA43-EB45-9651-E35EB9B817E2}" type="pres">
      <dgm:prSet presAssocID="{3E9D346E-F577-5848-A391-0277F1ABA589}" presName="negativeSpace" presStyleCnt="0"/>
      <dgm:spPr/>
    </dgm:pt>
    <dgm:pt modelId="{E639B547-6EB8-E142-A79A-3E9910AD71D0}" type="pres">
      <dgm:prSet presAssocID="{3E9D346E-F577-5848-A391-0277F1ABA589}" presName="childText" presStyleLbl="conFgAcc1" presStyleIdx="1" presStyleCnt="3">
        <dgm:presLayoutVars>
          <dgm:bulletEnabled val="1"/>
        </dgm:presLayoutVars>
      </dgm:prSet>
      <dgm:spPr/>
    </dgm:pt>
    <dgm:pt modelId="{A6EAB122-676E-4E4E-90BF-C92D080D16B8}" type="pres">
      <dgm:prSet presAssocID="{8FE00370-A89C-584C-93EB-8C2E39A432F5}" presName="spaceBetweenRectangles" presStyleCnt="0"/>
      <dgm:spPr/>
    </dgm:pt>
    <dgm:pt modelId="{EA343CFC-2563-0E44-89C1-432B8AF5D61D}" type="pres">
      <dgm:prSet presAssocID="{564B44AF-1780-8447-841F-963F6B905CAE}" presName="parentLin" presStyleCnt="0"/>
      <dgm:spPr/>
    </dgm:pt>
    <dgm:pt modelId="{81502A10-3A2B-8D4E-9435-D4F22AFEE38A}" type="pres">
      <dgm:prSet presAssocID="{564B44AF-1780-8447-841F-963F6B905CA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FBE7BC8-D978-334C-A88D-A7856672A8C9}" type="pres">
      <dgm:prSet presAssocID="{564B44AF-1780-8447-841F-963F6B905CA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811B8-FEC9-2044-A67F-740516548DC6}" type="pres">
      <dgm:prSet presAssocID="{564B44AF-1780-8447-841F-963F6B905CAE}" presName="negativeSpace" presStyleCnt="0"/>
      <dgm:spPr/>
    </dgm:pt>
    <dgm:pt modelId="{1130A837-33B6-9B47-82DC-5C222331510B}" type="pres">
      <dgm:prSet presAssocID="{564B44AF-1780-8447-841F-963F6B905CA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6BD5DD7-F4B4-8F41-8EED-57AF6AED231A}" type="presOf" srcId="{DDC86A6D-16A0-434D-8DF2-59171577B4D8}" destId="{66277514-92FE-AD44-A626-2FC2A56F5A92}" srcOrd="1" destOrd="0" presId="urn:microsoft.com/office/officeart/2005/8/layout/list1"/>
    <dgm:cxn modelId="{51914CBD-8C5B-0245-B8DA-4D674BC6C450}" type="presOf" srcId="{564B44AF-1780-8447-841F-963F6B905CAE}" destId="{DFBE7BC8-D978-334C-A88D-A7856672A8C9}" srcOrd="1" destOrd="0" presId="urn:microsoft.com/office/officeart/2005/8/layout/list1"/>
    <dgm:cxn modelId="{479EA0BC-7399-0A45-A5FD-FB717E92AFA7}" srcId="{B97EFBA8-A0CD-0B4D-BAB2-78EB6830EA04}" destId="{DDC86A6D-16A0-434D-8DF2-59171577B4D8}" srcOrd="0" destOrd="0" parTransId="{E710E702-E662-EE4F-8281-A5422B8E82BE}" sibTransId="{4ED11A43-B894-A84C-8504-A84C168D9A41}"/>
    <dgm:cxn modelId="{F1A1D2AE-9D39-5D45-9163-2F3EECCE0F47}" type="presOf" srcId="{3E9D346E-F577-5848-A391-0277F1ABA589}" destId="{22A31CE7-5CB3-424B-B408-B725EB91CFC8}" srcOrd="0" destOrd="0" presId="urn:microsoft.com/office/officeart/2005/8/layout/list1"/>
    <dgm:cxn modelId="{9EA1ECAD-3E0C-C84D-A63F-DBDA463F3BFF}" srcId="{B97EFBA8-A0CD-0B4D-BAB2-78EB6830EA04}" destId="{3E9D346E-F577-5848-A391-0277F1ABA589}" srcOrd="1" destOrd="0" parTransId="{F7788374-6D9A-2448-AFD4-F8F677217ED7}" sibTransId="{8FE00370-A89C-584C-93EB-8C2E39A432F5}"/>
    <dgm:cxn modelId="{21E29F89-A4CE-BC4C-8013-39792AFA3367}" type="presOf" srcId="{B97EFBA8-A0CD-0B4D-BAB2-78EB6830EA04}" destId="{AC7C7AB0-6D34-944E-9B9C-3E6CE6E343A8}" srcOrd="0" destOrd="0" presId="urn:microsoft.com/office/officeart/2005/8/layout/list1"/>
    <dgm:cxn modelId="{567EB05F-D8C6-974D-A355-5A5F93994EBA}" type="presOf" srcId="{564B44AF-1780-8447-841F-963F6B905CAE}" destId="{81502A10-3A2B-8D4E-9435-D4F22AFEE38A}" srcOrd="0" destOrd="0" presId="urn:microsoft.com/office/officeart/2005/8/layout/list1"/>
    <dgm:cxn modelId="{29DC2E85-8ADD-B74E-85DC-6BC846B57DCE}" type="presOf" srcId="{DDC86A6D-16A0-434D-8DF2-59171577B4D8}" destId="{F8608585-C72E-834C-B6CE-38ED01B0CCC8}" srcOrd="0" destOrd="0" presId="urn:microsoft.com/office/officeart/2005/8/layout/list1"/>
    <dgm:cxn modelId="{F83B16C2-8DC0-914F-A89B-ECAAB2E33C9F}" type="presOf" srcId="{3E9D346E-F577-5848-A391-0277F1ABA589}" destId="{68AA54FA-947D-F141-85E3-C26527E2DFFA}" srcOrd="1" destOrd="0" presId="urn:microsoft.com/office/officeart/2005/8/layout/list1"/>
    <dgm:cxn modelId="{0341D8E9-07B6-8744-9485-58B044DAC337}" srcId="{B97EFBA8-A0CD-0B4D-BAB2-78EB6830EA04}" destId="{564B44AF-1780-8447-841F-963F6B905CAE}" srcOrd="2" destOrd="0" parTransId="{BF0A2D7F-45DE-3446-A791-4DFF99B0FDAD}" sibTransId="{BFBBC994-9F90-244C-963C-84358EA53290}"/>
    <dgm:cxn modelId="{8CAABE6D-3958-EF49-9571-1B968D227E97}" type="presParOf" srcId="{AC7C7AB0-6D34-944E-9B9C-3E6CE6E343A8}" destId="{B889F69E-FAC8-4E43-8EBF-9729C1724187}" srcOrd="0" destOrd="0" presId="urn:microsoft.com/office/officeart/2005/8/layout/list1"/>
    <dgm:cxn modelId="{014CD684-52E0-684B-AD91-D18D52AD9311}" type="presParOf" srcId="{B889F69E-FAC8-4E43-8EBF-9729C1724187}" destId="{F8608585-C72E-834C-B6CE-38ED01B0CCC8}" srcOrd="0" destOrd="0" presId="urn:microsoft.com/office/officeart/2005/8/layout/list1"/>
    <dgm:cxn modelId="{C5C3B00B-E3C6-7549-A749-AEB5714052F5}" type="presParOf" srcId="{B889F69E-FAC8-4E43-8EBF-9729C1724187}" destId="{66277514-92FE-AD44-A626-2FC2A56F5A92}" srcOrd="1" destOrd="0" presId="urn:microsoft.com/office/officeart/2005/8/layout/list1"/>
    <dgm:cxn modelId="{413AA8E5-3CE6-024F-A9D9-3232409823EE}" type="presParOf" srcId="{AC7C7AB0-6D34-944E-9B9C-3E6CE6E343A8}" destId="{0D46549F-EA8E-0748-AD5B-D36A32B1B731}" srcOrd="1" destOrd="0" presId="urn:microsoft.com/office/officeart/2005/8/layout/list1"/>
    <dgm:cxn modelId="{C79EE6C2-6B2C-C348-9CB3-291919CFF262}" type="presParOf" srcId="{AC7C7AB0-6D34-944E-9B9C-3E6CE6E343A8}" destId="{EC8B86E5-82FC-6D42-940D-E0BB52DE2CA4}" srcOrd="2" destOrd="0" presId="urn:microsoft.com/office/officeart/2005/8/layout/list1"/>
    <dgm:cxn modelId="{F9560F3F-06CF-BF47-B541-3DEE7BEB83A4}" type="presParOf" srcId="{AC7C7AB0-6D34-944E-9B9C-3E6CE6E343A8}" destId="{CD400805-7F4F-3A42-98DB-FEDCF963783B}" srcOrd="3" destOrd="0" presId="urn:microsoft.com/office/officeart/2005/8/layout/list1"/>
    <dgm:cxn modelId="{A255D07A-41D6-AF4F-A4BD-6B9DD38F4F8E}" type="presParOf" srcId="{AC7C7AB0-6D34-944E-9B9C-3E6CE6E343A8}" destId="{DD7C7C20-E5DB-8449-BD1A-8A7E483091A1}" srcOrd="4" destOrd="0" presId="urn:microsoft.com/office/officeart/2005/8/layout/list1"/>
    <dgm:cxn modelId="{EFF2F8D6-C4EA-424B-A453-1ECE678058C4}" type="presParOf" srcId="{DD7C7C20-E5DB-8449-BD1A-8A7E483091A1}" destId="{22A31CE7-5CB3-424B-B408-B725EB91CFC8}" srcOrd="0" destOrd="0" presId="urn:microsoft.com/office/officeart/2005/8/layout/list1"/>
    <dgm:cxn modelId="{7E59F525-E9FF-7F43-8E88-D7E46767528B}" type="presParOf" srcId="{DD7C7C20-E5DB-8449-BD1A-8A7E483091A1}" destId="{68AA54FA-947D-F141-85E3-C26527E2DFFA}" srcOrd="1" destOrd="0" presId="urn:microsoft.com/office/officeart/2005/8/layout/list1"/>
    <dgm:cxn modelId="{B734CA22-4C59-C249-A17D-CD5115BA6759}" type="presParOf" srcId="{AC7C7AB0-6D34-944E-9B9C-3E6CE6E343A8}" destId="{34D691AF-EA43-EB45-9651-E35EB9B817E2}" srcOrd="5" destOrd="0" presId="urn:microsoft.com/office/officeart/2005/8/layout/list1"/>
    <dgm:cxn modelId="{5F1CF099-E1FA-BF4B-B38E-2155D718DFC1}" type="presParOf" srcId="{AC7C7AB0-6D34-944E-9B9C-3E6CE6E343A8}" destId="{E639B547-6EB8-E142-A79A-3E9910AD71D0}" srcOrd="6" destOrd="0" presId="urn:microsoft.com/office/officeart/2005/8/layout/list1"/>
    <dgm:cxn modelId="{EC4F3A8F-A23D-8A40-ABD6-07B5F5E21D5E}" type="presParOf" srcId="{AC7C7AB0-6D34-944E-9B9C-3E6CE6E343A8}" destId="{A6EAB122-676E-4E4E-90BF-C92D080D16B8}" srcOrd="7" destOrd="0" presId="urn:microsoft.com/office/officeart/2005/8/layout/list1"/>
    <dgm:cxn modelId="{0C744701-185E-2745-AEA1-3402E501A6E7}" type="presParOf" srcId="{AC7C7AB0-6D34-944E-9B9C-3E6CE6E343A8}" destId="{EA343CFC-2563-0E44-89C1-432B8AF5D61D}" srcOrd="8" destOrd="0" presId="urn:microsoft.com/office/officeart/2005/8/layout/list1"/>
    <dgm:cxn modelId="{AB03495C-9DE3-3145-A7B3-82029D96740B}" type="presParOf" srcId="{EA343CFC-2563-0E44-89C1-432B8AF5D61D}" destId="{81502A10-3A2B-8D4E-9435-D4F22AFEE38A}" srcOrd="0" destOrd="0" presId="urn:microsoft.com/office/officeart/2005/8/layout/list1"/>
    <dgm:cxn modelId="{937BEB81-F3C7-B34C-B2A5-C00C2077C9B3}" type="presParOf" srcId="{EA343CFC-2563-0E44-89C1-432B8AF5D61D}" destId="{DFBE7BC8-D978-334C-A88D-A7856672A8C9}" srcOrd="1" destOrd="0" presId="urn:microsoft.com/office/officeart/2005/8/layout/list1"/>
    <dgm:cxn modelId="{A0A0D897-2FFE-3E46-B39E-0F0D9709AC41}" type="presParOf" srcId="{AC7C7AB0-6D34-944E-9B9C-3E6CE6E343A8}" destId="{6B6811B8-FEC9-2044-A67F-740516548DC6}" srcOrd="9" destOrd="0" presId="urn:microsoft.com/office/officeart/2005/8/layout/list1"/>
    <dgm:cxn modelId="{7719A37C-A9C9-3840-9320-4438DEBBEF22}" type="presParOf" srcId="{AC7C7AB0-6D34-944E-9B9C-3E6CE6E343A8}" destId="{1130A837-33B6-9B47-82DC-5C22233151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0365E-C9A3-D442-B70A-14987EE3F9F9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D7549-74AD-0B43-A7A4-4DCDD96FEB56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Научить осмысленному, аналитическому </a:t>
          </a:r>
          <a:r>
            <a:rPr lang="ru-RU" sz="2800" b="1" kern="1200" dirty="0" smtClean="0"/>
            <a:t>чтению</a:t>
          </a:r>
          <a:endParaRPr lang="ru-RU" sz="2800" b="1" kern="1200" dirty="0"/>
        </a:p>
      </dsp:txBody>
      <dsp:txXfrm>
        <a:off x="460476" y="90417"/>
        <a:ext cx="5662728" cy="905688"/>
      </dsp:txXfrm>
    </dsp:sp>
    <dsp:sp modelId="{C47D0355-3756-8A48-B6D5-1D311307FC8A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6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7DED04-1524-AA47-B057-F95479FB7805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6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Объяснить, что такое </a:t>
          </a:r>
          <a:r>
            <a:rPr lang="ru-RU" sz="2800" b="1" kern="1200" dirty="0" smtClean="0"/>
            <a:t>рассуждение</a:t>
          </a:r>
          <a:r>
            <a:rPr lang="ru-RU" sz="2800" kern="1200" dirty="0" smtClean="0"/>
            <a:t> как мыслительный процесс и что для него требуется</a:t>
          </a:r>
          <a:endParaRPr lang="ru-RU" sz="2800" kern="1200" dirty="0"/>
        </a:p>
      </dsp:txBody>
      <dsp:txXfrm>
        <a:off x="460476" y="1632657"/>
        <a:ext cx="5662728" cy="905688"/>
      </dsp:txXfrm>
    </dsp:sp>
    <dsp:sp modelId="{912FB383-E92D-D742-B9A2-5581DBE89799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FE2A95-FA4A-5449-BE5F-A86B8D15BE3C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1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Дать практически значимые знания об </a:t>
          </a:r>
          <a:r>
            <a:rPr lang="ru-RU" sz="2800" b="1" kern="1200" dirty="0" smtClean="0"/>
            <a:t>организации</a:t>
          </a:r>
          <a:r>
            <a:rPr lang="ru-RU" sz="2800" kern="1200" dirty="0" smtClean="0"/>
            <a:t> текста</a:t>
          </a:r>
          <a:endParaRPr lang="ru-RU" sz="2800" kern="1200" dirty="0"/>
        </a:p>
      </dsp:txBody>
      <dsp:txXfrm>
        <a:off x="460476" y="3174897"/>
        <a:ext cx="5662728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171C1-5A47-7C48-B156-698571DAF5BA}">
      <dsp:nvSpPr>
        <dsp:cNvPr id="0" name=""/>
        <dsp:cNvSpPr/>
      </dsp:nvSpPr>
      <dsp:spPr>
        <a:xfrm>
          <a:off x="0" y="60569"/>
          <a:ext cx="8229600" cy="13903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Системность и последовательность</a:t>
          </a:r>
          <a:endParaRPr lang="ru-RU" sz="3500" kern="1200" dirty="0"/>
        </a:p>
      </dsp:txBody>
      <dsp:txXfrm>
        <a:off x="67873" y="128442"/>
        <a:ext cx="8093854" cy="1254634"/>
      </dsp:txXfrm>
    </dsp:sp>
    <dsp:sp modelId="{B76F1CCC-EC70-1A4B-A70B-AAC99C2CAEBD}">
      <dsp:nvSpPr>
        <dsp:cNvPr id="0" name=""/>
        <dsp:cNvSpPr/>
      </dsp:nvSpPr>
      <dsp:spPr>
        <a:xfrm>
          <a:off x="0" y="1450949"/>
          <a:ext cx="8229600" cy="851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Одинаковая модель работы с текстами и одинаковые требования во всех классах</a:t>
          </a:r>
          <a:endParaRPr lang="ru-RU" sz="2700" kern="1200" dirty="0"/>
        </a:p>
      </dsp:txBody>
      <dsp:txXfrm>
        <a:off x="0" y="1450949"/>
        <a:ext cx="8229600" cy="851287"/>
      </dsp:txXfrm>
    </dsp:sp>
    <dsp:sp modelId="{918C90FB-B8C9-FB49-B22F-7F9F85D6ACC3}">
      <dsp:nvSpPr>
        <dsp:cNvPr id="0" name=""/>
        <dsp:cNvSpPr/>
      </dsp:nvSpPr>
      <dsp:spPr>
        <a:xfrm>
          <a:off x="0" y="2302237"/>
          <a:ext cx="8229600" cy="1390380"/>
        </a:xfrm>
        <a:prstGeom prst="roundRec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Взаимодействие текстовой и </a:t>
          </a:r>
          <a:r>
            <a:rPr lang="ru-RU" sz="3500" kern="1200" dirty="0" err="1" smtClean="0"/>
            <a:t>внетекстовой</a:t>
          </a:r>
          <a:r>
            <a:rPr lang="ru-RU" sz="3500" kern="1200" dirty="0" smtClean="0"/>
            <a:t> информации</a:t>
          </a:r>
          <a:endParaRPr lang="ru-RU" sz="3500" kern="1200" dirty="0"/>
        </a:p>
      </dsp:txBody>
      <dsp:txXfrm>
        <a:off x="67873" y="2370110"/>
        <a:ext cx="8093854" cy="1254634"/>
      </dsp:txXfrm>
    </dsp:sp>
    <dsp:sp modelId="{00073C15-7FB5-9549-B153-E9CA3A3CA2EE}">
      <dsp:nvSpPr>
        <dsp:cNvPr id="0" name=""/>
        <dsp:cNvSpPr/>
      </dsp:nvSpPr>
      <dsp:spPr>
        <a:xfrm>
          <a:off x="0" y="3692617"/>
          <a:ext cx="8229600" cy="123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Умение правильно «подтягивать» для анализа текста фоновые знания, отличать факты от мыслей по поводу фактов и пр.</a:t>
          </a:r>
          <a:endParaRPr lang="ru-RU" sz="2700" kern="1200" dirty="0"/>
        </a:p>
      </dsp:txBody>
      <dsp:txXfrm>
        <a:off x="0" y="3692617"/>
        <a:ext cx="8229600" cy="1231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5FEEB-1459-494D-B5F7-865E8566EDE0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1AE08-7C0B-EC4F-830D-5C07DC443119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Текст, значительно превышающий по объему задания к нему</a:t>
          </a:r>
          <a:endParaRPr lang="ru-RU" sz="2800" kern="1200" dirty="0"/>
        </a:p>
      </dsp:txBody>
      <dsp:txXfrm>
        <a:off x="460476" y="90417"/>
        <a:ext cx="5662728" cy="905688"/>
      </dsp:txXfrm>
    </dsp:sp>
    <dsp:sp modelId="{7D32B4AB-BB66-E945-AA1F-D25EB3755FFE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6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A5B59-5C0D-174E-8D42-1632B225181B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6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Бессистемный список вопросов</a:t>
          </a:r>
          <a:endParaRPr lang="ru-RU" sz="2800" kern="1200" dirty="0"/>
        </a:p>
      </dsp:txBody>
      <dsp:txXfrm>
        <a:off x="460476" y="1632657"/>
        <a:ext cx="5662728" cy="905688"/>
      </dsp:txXfrm>
    </dsp:sp>
    <dsp:sp modelId="{91FEDECD-537F-F041-BBD6-9ECDC9415E49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112DE-1F9A-5144-A16F-C71FE3CD9099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1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Чтение, оторванное от говорения и письма</a:t>
          </a:r>
          <a:endParaRPr lang="ru-RU" sz="2800" kern="1200" dirty="0"/>
        </a:p>
      </dsp:txBody>
      <dsp:txXfrm>
        <a:off x="460476" y="3174897"/>
        <a:ext cx="5662728" cy="9056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0595E-8746-094D-A8C4-79D63CDD19A6}">
      <dsp:nvSpPr>
        <dsp:cNvPr id="0" name=""/>
        <dsp:cNvSpPr/>
      </dsp:nvSpPr>
      <dsp:spPr>
        <a:xfrm>
          <a:off x="0" y="846741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14C679-72A6-604C-B8B3-C0F45BFB0A58}">
      <dsp:nvSpPr>
        <dsp:cNvPr id="0" name=""/>
        <dsp:cNvSpPr/>
      </dsp:nvSpPr>
      <dsp:spPr>
        <a:xfrm>
          <a:off x="411480" y="433461"/>
          <a:ext cx="5760720" cy="8265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«объективные»</a:t>
          </a:r>
          <a:endParaRPr lang="ru-RU" sz="2800" kern="1200" dirty="0"/>
        </a:p>
      </dsp:txBody>
      <dsp:txXfrm>
        <a:off x="451829" y="473810"/>
        <a:ext cx="5680022" cy="745862"/>
      </dsp:txXfrm>
    </dsp:sp>
    <dsp:sp modelId="{C738FA04-3D3C-2C46-AA32-5406514A92FA}">
      <dsp:nvSpPr>
        <dsp:cNvPr id="0" name=""/>
        <dsp:cNvSpPr/>
      </dsp:nvSpPr>
      <dsp:spPr>
        <a:xfrm>
          <a:off x="0" y="2116821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6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9B76CD-B135-E740-B537-1F81D5FB91ED}">
      <dsp:nvSpPr>
        <dsp:cNvPr id="0" name=""/>
        <dsp:cNvSpPr/>
      </dsp:nvSpPr>
      <dsp:spPr>
        <a:xfrm>
          <a:off x="411480" y="1703541"/>
          <a:ext cx="5760720" cy="826560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6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 привлечением фигуры автора</a:t>
          </a:r>
          <a:endParaRPr lang="ru-RU" sz="2800" kern="1200" dirty="0"/>
        </a:p>
      </dsp:txBody>
      <dsp:txXfrm>
        <a:off x="451829" y="1743890"/>
        <a:ext cx="5680022" cy="745862"/>
      </dsp:txXfrm>
    </dsp:sp>
    <dsp:sp modelId="{6B83D7E6-E550-214E-9110-CDE72BC4740D}">
      <dsp:nvSpPr>
        <dsp:cNvPr id="0" name=""/>
        <dsp:cNvSpPr/>
      </dsp:nvSpPr>
      <dsp:spPr>
        <a:xfrm>
          <a:off x="0" y="3386901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7F3A2-542B-7148-8E59-D41FB957834F}">
      <dsp:nvSpPr>
        <dsp:cNvPr id="0" name=""/>
        <dsp:cNvSpPr/>
      </dsp:nvSpPr>
      <dsp:spPr>
        <a:xfrm>
          <a:off x="411480" y="2973621"/>
          <a:ext cx="5760720" cy="826560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1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 привлечением фигуры читателя</a:t>
          </a:r>
          <a:endParaRPr lang="ru-RU" sz="2800" kern="1200" dirty="0"/>
        </a:p>
      </dsp:txBody>
      <dsp:txXfrm>
        <a:off x="451829" y="3013970"/>
        <a:ext cx="5680022" cy="7458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8B86E5-82FC-6D42-940D-E0BB52DE2CA4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77514-92FE-AD44-A626-2FC2A56F5A92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err="1" smtClean="0"/>
            <a:t>Вопросо</a:t>
          </a:r>
          <a:r>
            <a:rPr lang="ru-RU" sz="3400" kern="1200" dirty="0" smtClean="0"/>
            <a:t>-ответный</a:t>
          </a:r>
          <a:endParaRPr lang="ru-RU" sz="3400" kern="1200" dirty="0"/>
        </a:p>
      </dsp:txBody>
      <dsp:txXfrm>
        <a:off x="460476" y="90417"/>
        <a:ext cx="5662728" cy="905688"/>
      </dsp:txXfrm>
    </dsp:sp>
    <dsp:sp modelId="{E639B547-6EB8-E142-A79A-3E9910AD71D0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3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AA54FA-947D-F141-85E3-C26527E2DFFA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3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«Картографирование»</a:t>
          </a:r>
          <a:endParaRPr lang="ru-RU" sz="3400" kern="1200" dirty="0"/>
        </a:p>
      </dsp:txBody>
      <dsp:txXfrm>
        <a:off x="460476" y="1632657"/>
        <a:ext cx="5662728" cy="905688"/>
      </dsp:txXfrm>
    </dsp:sp>
    <dsp:sp modelId="{1130A837-33B6-9B47-82DC-5C222331510B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6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E7BC8-D978-334C-A88D-A7856672A8C9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Заполнение пропусков</a:t>
          </a:r>
          <a:endParaRPr lang="ru-RU" sz="3400" kern="1200" dirty="0"/>
        </a:p>
      </dsp:txBody>
      <dsp:txXfrm>
        <a:off x="460476" y="3174897"/>
        <a:ext cx="5662728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13AF7-FF59-F447-98E6-541D209B7929}" type="datetimeFigureOut">
              <a:rPr lang="ru-RU" smtClean="0"/>
              <a:t>27.10.14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9872F-11AB-2C42-AA4E-1CE6F66D4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233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23B5F-C25E-1D42-8311-A4B93DCAD5F8}" type="datetimeFigureOut">
              <a:rPr lang="ru-RU" smtClean="0"/>
              <a:t>27.10.14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ED9DE-1266-3941-BA0E-35552F816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976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Учебник под ред. М.М. Разумовской и П.А.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Леканта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5 класса, с. 29, зад. 448: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39697-716D-5942-9DC0-6548BAE5E002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05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05DD-7234-F04E-B6C0-E64716D5E5BB}" type="datetime1">
              <a:rPr lang="ru-RU" smtClean="0"/>
              <a:t>27.10.14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994B-6BA4-0349-82B8-9AAB98895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4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5EC-8EBD-1C44-8F74-F10E602C1664}" type="datetime1">
              <a:rPr lang="ru-RU" smtClean="0"/>
              <a:t>27.10.14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994B-6BA4-0349-82B8-9AAB98895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7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3792-4C98-4941-AD40-EDAE38217A68}" type="datetime1">
              <a:rPr lang="ru-RU" smtClean="0"/>
              <a:t>27.10.14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994B-6BA4-0349-82B8-9AAB98895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43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D6AA-EA51-1741-B2D5-6857CD3F43F7}" type="datetime1">
              <a:rPr lang="ru-RU" smtClean="0"/>
              <a:t>27.10.14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994B-6BA4-0349-82B8-9AAB98895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07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10ED-DD23-B546-92A2-B68D65A04DDC}" type="datetime1">
              <a:rPr lang="ru-RU" smtClean="0"/>
              <a:t>27.10.14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994B-6BA4-0349-82B8-9AAB98895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73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9090-976B-BB43-B671-43829165ADE9}" type="datetime1">
              <a:rPr lang="ru-RU" smtClean="0"/>
              <a:t>27.10.14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994B-6BA4-0349-82B8-9AAB98895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92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61CF-8CC8-A04E-AB6E-69DE63A27B97}" type="datetime1">
              <a:rPr lang="ru-RU" smtClean="0"/>
              <a:t>27.10.14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994B-6BA4-0349-82B8-9AAB98895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4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E840-4F9F-3343-A7DE-9291CD8DB039}" type="datetime1">
              <a:rPr lang="ru-RU" smtClean="0"/>
              <a:t>27.10.14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994B-6BA4-0349-82B8-9AAB98895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28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860E-F6CC-B64B-A524-DFB9CBDD13AF}" type="datetime1">
              <a:rPr lang="ru-RU" smtClean="0"/>
              <a:t>27.10.14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994B-6BA4-0349-82B8-9AAB98895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38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69C-53E9-1E47-A8AB-CF95F5A3E20D}" type="datetime1">
              <a:rPr lang="ru-RU" smtClean="0"/>
              <a:t>27.10.14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994B-6BA4-0349-82B8-9AAB98895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3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B2CB-30D0-B840-9C94-8CB4EE5AA7C3}" type="datetime1">
              <a:rPr lang="ru-RU" smtClean="0"/>
              <a:t>27.10.14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994B-6BA4-0349-82B8-9AAB98895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23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130CB-89F7-694D-933E-FAC4B7CC6AF1}" type="datetime1">
              <a:rPr lang="ru-RU" smtClean="0"/>
              <a:t>27.10.14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М.Ю. Сидорова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0994B-6BA4-0349-82B8-9AAB98895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30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okrugsveta.ru/vs/article/8566/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405467"/>
            <a:ext cx="7772400" cy="2194983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Обучение</a:t>
            </a:r>
            <a:r>
              <a:rPr lang="ru-RU" dirty="0" smtClean="0"/>
              <a:t> сочинению </a:t>
            </a:r>
            <a:br>
              <a:rPr lang="ru-RU" dirty="0" smtClean="0"/>
            </a:br>
            <a:r>
              <a:rPr lang="ru-RU" dirty="0" smtClean="0"/>
              <a:t>типа </a:t>
            </a:r>
            <a:br>
              <a:rPr lang="ru-RU" dirty="0" smtClean="0"/>
            </a:br>
            <a:r>
              <a:rPr lang="ru-RU" dirty="0" smtClean="0"/>
              <a:t>«Рассуждение»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866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Почти правильно!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1017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Прочитайте отрывок из воспоминаний писателя Виктора Некрасова об Александре </a:t>
            </a:r>
            <a:r>
              <a:rPr lang="ru-RU" dirty="0" err="1" smtClean="0"/>
              <a:t>Трифоновиче</a:t>
            </a:r>
            <a:r>
              <a:rPr lang="ru-RU" dirty="0" smtClean="0"/>
              <a:t> Твардовском. Определите стиль и жанр текста. Как бы вы сформулировали основную мысль текста?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2582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8000"/>
                </a:solidFill>
              </a:rPr>
              <a:t>Хорошо</a:t>
            </a:r>
            <a:r>
              <a:rPr lang="ru-RU" dirty="0" smtClean="0"/>
              <a:t>: тема – тип текста. 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b="1" dirty="0" smtClean="0">
                <a:solidFill>
                  <a:srgbClr val="FF6600"/>
                </a:solidFill>
              </a:rPr>
              <a:t>Плохо</a:t>
            </a:r>
            <a:r>
              <a:rPr lang="ru-RU" dirty="0" smtClean="0"/>
              <a:t>: нет предварительной работы с текстом – «основная мысль»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35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Категорически неприемлемо!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Оцените сочинение учащегося 8 класса. Удачна ли композиция работы (найдите зачин, основную часть, концовку)? О каких качествах своего учителя рассказал ученик? Какие черты характера названы и показаны (приведите доказательства)? Какие показаны, но не названы? Попробуйте назвать эти качества и сравните свой вариант с текстом сочинения. Все ли здесь правильно? Подумайте, как усилить выразительность текста.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04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Абсолютная бессистемность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391. Прочитайте тексты. При помощи каких синтаксических средств дается портретная характеристика? Как оправдывается всем текстом первое предложение? Какой это тип речи? Какие синтаксические конструкции используются.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599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9350"/>
            <a:ext cx="8229600" cy="583681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394. Портрет Федора Ивановича Шаляпина – одна из лучших картин известного русского художника Бориса Михайловича </a:t>
            </a:r>
            <a:r>
              <a:rPr lang="ru-RU" dirty="0" err="1" smtClean="0"/>
              <a:t>Кустодиева</a:t>
            </a:r>
            <a:r>
              <a:rPr lang="ru-RU" dirty="0"/>
              <a:t> </a:t>
            </a:r>
            <a:r>
              <a:rPr lang="ru-RU" dirty="0" smtClean="0"/>
              <a:t>(1878 – 1927). Из 130 изображений артиста в живописи и скульптуре этот портрет, по мнению Ф.И. Шаляпина, самый удачный.</a:t>
            </a:r>
          </a:p>
          <a:p>
            <a:r>
              <a:rPr lang="ru-RU" dirty="0" smtClean="0"/>
              <a:t>Внимательно рассмотрите портрет-картину (см. цветную вклейку в конце книги) и прочитайте фрагменты из очерка В. Липатова. Первый фрагмент – о художнике и его картине. Составьте тезисный план текста. Ответьте на вопросы.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835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23376"/>
            <a:ext cx="8229600" cy="540278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Что нового вы узнали о художнике, его жизни? </a:t>
            </a:r>
          </a:p>
          <a:p>
            <a:r>
              <a:rPr lang="ru-RU" dirty="0" smtClean="0"/>
              <a:t>Каким вы представляете себе этого человека?</a:t>
            </a:r>
          </a:p>
          <a:p>
            <a:r>
              <a:rPr lang="ru-RU" dirty="0" smtClean="0"/>
              <a:t>Какие черты характера особенно поразили вас?</a:t>
            </a:r>
          </a:p>
          <a:p>
            <a:r>
              <a:rPr lang="ru-RU" dirty="0" smtClean="0"/>
              <a:t>Какие отношения связывали </a:t>
            </a:r>
            <a:r>
              <a:rPr lang="ru-RU" dirty="0" err="1" smtClean="0"/>
              <a:t>Кустодиева</a:t>
            </a:r>
            <a:r>
              <a:rPr lang="ru-RU" dirty="0" smtClean="0"/>
              <a:t> с Шаляпиным?</a:t>
            </a:r>
          </a:p>
          <a:p>
            <a:r>
              <a:rPr lang="ru-RU" dirty="0" smtClean="0"/>
              <a:t>Как, в каких условиях создавался портрет великого певца?</a:t>
            </a:r>
          </a:p>
          <a:p>
            <a:r>
              <a:rPr lang="ru-RU" dirty="0" smtClean="0"/>
              <a:t>Почему полотно названо портрет-картина? 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39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776"/>
            <a:ext cx="8229600" cy="5531388"/>
          </a:xfrm>
        </p:spPr>
        <p:txBody>
          <a:bodyPr/>
          <a:lstStyle/>
          <a:p>
            <a:r>
              <a:rPr lang="ru-RU" dirty="0" smtClean="0"/>
              <a:t>Портрет написан в трудные для искусства двадцатые годы… Война, голод, разруха. Жесткое, неустоявшееся время, которому, впрочем, искусство было необходимо, как хлеб, оружие. И шла опера в стынущем зале, и, греясь от печки-буржуйки, недоедая, писал Кустодиев свой лучший портрет. 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394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>
                <a:latin typeface="Calibri" charset="0"/>
              </a:rPr>
              <a:t>5 курс, м.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ru-RU" sz="3600" dirty="0" smtClean="0">
                <a:ea typeface="+mn-ea"/>
                <a:cs typeface="+mn-cs"/>
              </a:rPr>
              <a:t>Мой сосед слева носит часы. Он одет в черные штаны. У него короткая стрижка.  Сидит, облокотившись на одну руку. У Кирилла </a:t>
            </a:r>
            <a:r>
              <a:rPr kumimoji="0" lang="ru-RU" sz="3600" dirty="0" err="1" smtClean="0">
                <a:ea typeface="+mn-ea"/>
                <a:cs typeface="+mn-cs"/>
              </a:rPr>
              <a:t>голубые</a:t>
            </a:r>
            <a:r>
              <a:rPr kumimoji="0" lang="ru-RU" sz="3600" dirty="0" smtClean="0">
                <a:ea typeface="+mn-ea"/>
                <a:cs typeface="+mn-cs"/>
              </a:rPr>
              <a:t> глаза. </a:t>
            </a:r>
            <a:r>
              <a:rPr kumimoji="0" lang="ru-RU" sz="3600" strike="sngStrike" dirty="0" smtClean="0">
                <a:ea typeface="+mn-ea"/>
                <a:cs typeface="+mn-cs"/>
              </a:rPr>
              <a:t>Он пишет черной </a:t>
            </a:r>
            <a:r>
              <a:rPr kumimoji="0" lang="ru-RU" sz="3600" dirty="0" smtClean="0">
                <a:ea typeface="+mn-ea"/>
                <a:cs typeface="+mn-cs"/>
              </a:rPr>
              <a:t>Его ручка с черной пастой. </a:t>
            </a:r>
            <a:r>
              <a:rPr kumimoji="0" lang="ru-RU" sz="3600" strike="sngStrike" dirty="0" smtClean="0">
                <a:ea typeface="+mn-ea"/>
                <a:cs typeface="+mn-cs"/>
              </a:rPr>
              <a:t>У него </a:t>
            </a:r>
            <a:r>
              <a:rPr kumimoji="0" lang="ru-RU" sz="3600" dirty="0" smtClean="0">
                <a:ea typeface="+mn-ea"/>
                <a:cs typeface="+mn-cs"/>
              </a:rPr>
              <a:t>На нём чёрная рубашка. Он держит ручку левой рукой. </a:t>
            </a:r>
            <a:r>
              <a:rPr kumimoji="0" lang="ru-RU" sz="3600" strike="sngStrike" dirty="0" smtClean="0">
                <a:ea typeface="+mn-ea"/>
                <a:cs typeface="+mn-cs"/>
              </a:rPr>
              <a:t>Пишет тоже левой.</a:t>
            </a:r>
            <a:endParaRPr kumimoji="0" lang="ru-RU" sz="3600" strike="sngStrike" dirty="0">
              <a:ea typeface="+mn-ea"/>
              <a:cs typeface="+mn-cs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66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500042"/>
            <a:ext cx="8229600" cy="562612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3200" dirty="0" smtClean="0"/>
              <a:t>У соседки кольцо на правом пальце безымянной руки. У соседки тихий, приятный смех. Девушка тепло одета. Ее красная сумочка сочетается с сапогами. У девушки маленькие руки, левая рука элегантно складывается, когда она что-то пишет.  На той же руке разноцветная одета </a:t>
            </a:r>
            <a:r>
              <a:rPr lang="ru-RU" sz="3200" dirty="0" err="1" smtClean="0"/>
              <a:t>фенечка</a:t>
            </a:r>
            <a:r>
              <a:rPr lang="ru-RU" sz="3200" dirty="0" smtClean="0"/>
              <a:t>. Соседка сидит в одной и той же позе в течение всего задания. Когда девушка думает, она прикладывает указательный палец к губе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38302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Разные вопросы и порядок следования вопросов к текстам одного типа</a:t>
            </a:r>
          </a:p>
          <a:p>
            <a:r>
              <a:rPr lang="ru-RU" dirty="0" smtClean="0"/>
              <a:t>Непродуманное соотношение того, что «говорится ученику» (учебником или учителем), и того, что «ученик говорит»</a:t>
            </a:r>
          </a:p>
          <a:p>
            <a:r>
              <a:rPr lang="ru-RU" dirty="0" smtClean="0"/>
              <a:t>Не определена общая цель анализа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sz="3200" dirty="0" smtClean="0"/>
              <a:t>В результате ученик не рассматривает текст как </a:t>
            </a:r>
            <a:r>
              <a:rPr lang="ru-RU" sz="3200" b="1" dirty="0" smtClean="0"/>
              <a:t>источник информации </a:t>
            </a:r>
            <a:r>
              <a:rPr lang="ru-RU" sz="3200" dirty="0" smtClean="0"/>
              <a:t>и как </a:t>
            </a:r>
            <a:r>
              <a:rPr lang="ru-RU" sz="3200" b="1" dirty="0" smtClean="0"/>
              <a:t>организованное единство</a:t>
            </a:r>
            <a:r>
              <a:rPr lang="ru-RU" sz="3200" dirty="0" smtClean="0"/>
              <a:t>. И так же воспринимает свой собственный текст. </a:t>
            </a:r>
            <a:endParaRPr lang="ru-RU" sz="3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84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Аналитическое чтение для подготовки к творческому письму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25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этого надо: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7351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669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Письмо требует прежде всего </a:t>
            </a:r>
            <a:r>
              <a:rPr lang="ru-RU" b="1" dirty="0" smtClean="0"/>
              <a:t>навыка и желания</a:t>
            </a:r>
            <a:r>
              <a:rPr lang="ru-RU" dirty="0" smtClean="0"/>
              <a:t> писать</a:t>
            </a:r>
          </a:p>
          <a:p>
            <a:r>
              <a:rPr lang="ru-RU" dirty="0" smtClean="0"/>
              <a:t>Письмо требует усердия и долгих тренировок,  а также  </a:t>
            </a:r>
            <a:r>
              <a:rPr lang="ru-RU" b="1" dirty="0" smtClean="0"/>
              <a:t>интенсивного чтения и размышления над прочитанным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36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0000FF"/>
                </a:solidFill>
              </a:rPr>
              <a:t>Именно в чтении вырабатываются стратегии соотнесения текста с собственным опытом, суммирования информации, умозаключения, постановки вопросов к тексту и т.д.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097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722313" y="1706299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Тексты для аналитического чтения и методика работы с ними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00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9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0576"/>
            <a:ext cx="8229600" cy="51455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Начинаем с текстов, не требующих философского осмысления и глубоких интерпретаций </a:t>
            </a:r>
            <a:r>
              <a:rPr lang="ru-RU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ru-RU" dirty="0" smtClean="0">
                <a:sym typeface="Wingdings"/>
              </a:rPr>
              <a:t>формируем навык понимания того, что написано в тексте, </a:t>
            </a:r>
            <a:r>
              <a:rPr lang="ru-RU" dirty="0">
                <a:sym typeface="Wingdings"/>
              </a:rPr>
              <a:t>на </a:t>
            </a:r>
            <a:r>
              <a:rPr lang="ru-RU" dirty="0" smtClean="0">
                <a:sym typeface="Wingdings"/>
              </a:rPr>
              <a:t>основе соотнесения </a:t>
            </a:r>
            <a:r>
              <a:rPr lang="ru-RU" dirty="0">
                <a:sym typeface="Wingdings"/>
              </a:rPr>
              <a:t>текста с собственным опытом, суммирования информации, </a:t>
            </a:r>
            <a:r>
              <a:rPr lang="ru-RU" dirty="0" smtClean="0">
                <a:sym typeface="Wingdings"/>
              </a:rPr>
              <a:t>умозаключения и т.д.</a:t>
            </a:r>
          </a:p>
          <a:p>
            <a:r>
              <a:rPr lang="ru-RU" dirty="0" smtClean="0">
                <a:sym typeface="Wingdings"/>
              </a:rPr>
              <a:t>Не стремимся к большому объему текста</a:t>
            </a:r>
          </a:p>
          <a:p>
            <a:r>
              <a:rPr lang="ru-RU" dirty="0" smtClean="0">
                <a:sym typeface="Wingdings"/>
              </a:rPr>
              <a:t>Не забываем про распределение ролей между учителем и учеником и «проговаривание всего»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069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2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02076"/>
            <a:ext cx="8229600" cy="48240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По поводу каждого выбранного или сконструированного текста отвечаем для себя на вопросы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почему именно этот текст и в таком объеме? </a:t>
            </a:r>
          </a:p>
          <a:p>
            <a:r>
              <a:rPr lang="ru-RU" dirty="0" smtClean="0"/>
              <a:t>тип текста и тема текста? </a:t>
            </a:r>
          </a:p>
          <a:p>
            <a:r>
              <a:rPr lang="ru-RU" dirty="0" smtClean="0"/>
              <a:t>главное, что в нем должно быть понято?</a:t>
            </a:r>
          </a:p>
          <a:p>
            <a:r>
              <a:rPr lang="ru-RU" dirty="0" smtClean="0"/>
              <a:t>что я скажу о тексте, наших целях и методах работы до начала чтения?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29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2272"/>
            <a:ext cx="8229600" cy="612305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Кирилл не ожидал увидеть за обедом всех членов своей семьи, но, когда он поднялся в столовую, четыре стула уже были заняты. Отец, очевидно, только что спустился из мастерской – его рабочий халат висел на спинке кресла. Кирилл поздоровался, сел на свое обычное место, повернулся к сестре:</a:t>
            </a:r>
          </a:p>
          <a:p>
            <a:pPr marL="0" indent="0">
              <a:buNone/>
            </a:pPr>
            <a:r>
              <a:rPr lang="ru-RU" dirty="0"/>
              <a:t>- Что сегодня на первое?</a:t>
            </a:r>
          </a:p>
          <a:p>
            <a:pPr marL="0" indent="0">
              <a:buNone/>
            </a:pPr>
            <a:r>
              <a:rPr lang="ru-RU" dirty="0"/>
              <a:t>- Борщ, - ответила </a:t>
            </a:r>
            <a:r>
              <a:rPr lang="ru-RU" dirty="0" smtClean="0"/>
              <a:t>Саша. 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Немного </a:t>
            </a:r>
            <a:r>
              <a:rPr lang="ru-RU" dirty="0"/>
              <a:t>пересоленый, - недовольно </a:t>
            </a:r>
            <a:r>
              <a:rPr lang="ru-RU" dirty="0" smtClean="0"/>
              <a:t>добавил </a:t>
            </a:r>
            <a:r>
              <a:rPr lang="ru-RU" dirty="0"/>
              <a:t>Борис.</a:t>
            </a:r>
          </a:p>
          <a:p>
            <a:pPr>
              <a:buFontTx/>
              <a:buChar char="-"/>
            </a:pPr>
            <a:r>
              <a:rPr lang="ru-RU" dirty="0" smtClean="0"/>
              <a:t>Саша </a:t>
            </a:r>
            <a:r>
              <a:rPr lang="ru-RU" dirty="0"/>
              <a:t>обиженно надула губы.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Шур, </a:t>
            </a:r>
            <a:r>
              <a:rPr lang="ru-RU" dirty="0"/>
              <a:t>а ты мои халаты погладила? – спросила мама. – Мне вечером на дежурство. </a:t>
            </a:r>
          </a:p>
          <a:p>
            <a:pPr marL="0" indent="0">
              <a:buNone/>
            </a:pPr>
            <a:r>
              <a:rPr lang="ru-RU" dirty="0"/>
              <a:t>- Я тебя отвезу, - сказал Борис. – Хотя Кира забыл отдать мне ключи от машины</a:t>
            </a:r>
            <a:r>
              <a:rPr lang="ru-RU" dirty="0" smtClean="0"/>
              <a:t>. Не успел права получить, как уже начинается…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Кирилл перебросил ключи через стол, и Борис ловко поймал их.</a:t>
            </a:r>
          </a:p>
          <a:p>
            <a:pPr marL="0" indent="0">
              <a:buNone/>
            </a:pPr>
            <a:r>
              <a:rPr lang="ru-RU" dirty="0"/>
              <a:t>- Твои халаты в стопке у тебя в комнате, - ответила </a:t>
            </a:r>
            <a:r>
              <a:rPr lang="ru-RU" dirty="0" smtClean="0"/>
              <a:t>Саша. </a:t>
            </a:r>
            <a:r>
              <a:rPr lang="ru-RU" dirty="0"/>
              <a:t>– А с папиными не знаю, что делать – так они испачканы краской.</a:t>
            </a:r>
          </a:p>
          <a:p>
            <a:pPr marL="0" indent="0">
              <a:buNone/>
            </a:pPr>
            <a:r>
              <a:rPr lang="ru-RU" dirty="0"/>
              <a:t>- Спасибо. Знаете что? Раз уж Боря меня отвозит, возьмем с собой Джека – сделаю ему прививку вместе с другими моими пациентами.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374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6136"/>
            <a:ext cx="8229600" cy="6453565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Сколько человек в семье Кирилла?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Сколько этажей в доме, где живет семья Кирилла?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Какая мебель есть в комнате, которая описывается в тексте?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Кто из братьев сидит рядом с Анной?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Верно ли утверждение: «Мама Кирилла не умеет водить машину»?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Кем по профессии может быть мама Кирилла?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Кем по профессии может быть отец Кирилла?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Кто приготовил обед?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Верно ли утверждение:  «Кирилл сегодня еще не видел никого из своих домашних»?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Верно ли утверждение: «У Кирилла есть собака»</a:t>
            </a:r>
            <a:r>
              <a:rPr lang="ru-RU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Можем ли мы по тексту узнать, сколько лет Кириллу?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Кто дольше водит машину – Борис или Кирилл?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/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18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учим?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«Подтягивать» к тексту фоновое знание (модели ситуаций, предметов и др.), т.е. видеть, когда это знание следует привлечь, и контролировать, чтобы оно не противоречило тексту</a:t>
            </a:r>
          </a:p>
          <a:p>
            <a:r>
              <a:rPr lang="ru-RU" dirty="0" smtClean="0"/>
              <a:t>Отвечать на некоторые вопросы «не знаю», то есть определять достаточность информации для ответа на вопрос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997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 прежде чем проверять понимание любого текста, нужно…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Определить тему и тип текста: текст повествовательный, текст о семье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Сделать соответствующие выводы о содержании текста: в тексте содержатся </a:t>
            </a:r>
          </a:p>
          <a:p>
            <a:pPr marL="0" indent="0">
              <a:buNone/>
            </a:pPr>
            <a:r>
              <a:rPr lang="ru-RU" dirty="0" smtClean="0"/>
              <a:t>а) цепочка действий персонажей и </a:t>
            </a:r>
          </a:p>
          <a:p>
            <a:pPr marL="0" indent="0">
              <a:buNone/>
            </a:pPr>
            <a:r>
              <a:rPr lang="ru-RU" dirty="0"/>
              <a:t>б</a:t>
            </a:r>
            <a:r>
              <a:rPr lang="ru-RU" dirty="0" smtClean="0"/>
              <a:t>) описание признаков персонажей и их отношений.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«Глобальные» вопросы могут задаваться в начале или в конце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05826"/>
            <a:ext cx="8229600" cy="4020337"/>
          </a:xfrm>
        </p:spPr>
        <p:txBody>
          <a:bodyPr/>
          <a:lstStyle/>
          <a:p>
            <a:r>
              <a:rPr lang="ru-RU" dirty="0" smtClean="0"/>
              <a:t>О чем в основном этот текст: а) о Кирилле; б) о его семье; в) о работе его матери? </a:t>
            </a:r>
          </a:p>
          <a:p>
            <a:r>
              <a:rPr lang="ru-RU" dirty="0" smtClean="0"/>
              <a:t>Какое впечатление об этой семье хочет создать автор: а) позитивное; б) негативное; в) нейтральное?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13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9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Самое главное при обучении аналитическому чтению: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145586"/>
              </p:ext>
            </p:extLst>
          </p:nvPr>
        </p:nvGraphicFramePr>
        <p:xfrm>
          <a:off x="457200" y="1478902"/>
          <a:ext cx="8229600" cy="4984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340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722313" y="2027799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Такая работа необходима, поскольку человек слабо контролирует уровень своего понимания текста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329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6326"/>
            <a:ext cx="8229600" cy="5409838"/>
          </a:xfrm>
        </p:spPr>
        <p:txBody>
          <a:bodyPr>
            <a:normAutofit/>
          </a:bodyPr>
          <a:lstStyle/>
          <a:p>
            <a:r>
              <a:rPr lang="ru-RU" dirty="0"/>
              <a:t>Прочитайте выразительно текст С. Аксакова. С помощью каких слов автор рисует образную картину природы, которую мы легко можем представить по этому описанию? Какие слова выражают отношение к увиденному – состояние восторга, удивление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745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всегда любил смотреть на тихое падение снега. Чтобы вполне насладиться этой картиной, я вышел в поле, и чудное зрелище представилось глазам моим: все безграничное пространство вокруг меня представляло вид снежного потока, будто небеса разверзлись, рассыпались снежным пухом и наполнили весь воздух движением и поразительной тишиной.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4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вопросов для развития навыков понимания текста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85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08828"/>
            <a:ext cx="8229600" cy="55173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Догадка / умозаключение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В тексте говорится, что Х</a:t>
            </a:r>
            <a:r>
              <a:rPr lang="ru-RU" b="1" dirty="0" smtClean="0"/>
              <a:t>. </a:t>
            </a:r>
            <a:r>
              <a:rPr lang="ru-RU" dirty="0" smtClean="0"/>
              <a:t>Значит ли это, что У? </a:t>
            </a:r>
          </a:p>
          <a:p>
            <a:r>
              <a:rPr lang="ru-RU" dirty="0" smtClean="0"/>
              <a:t>Зачем? / Почему? 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ru-RU" b="1" dirty="0" smtClean="0"/>
              <a:t>Деталь / конкретные данные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Есть ли в тексте определенная информация</a:t>
            </a:r>
            <a:r>
              <a:rPr lang="ru-RU" dirty="0"/>
              <a:t>? </a:t>
            </a:r>
            <a:r>
              <a:rPr lang="ru-RU" dirty="0" smtClean="0"/>
              <a:t>(</a:t>
            </a:r>
            <a:r>
              <a:rPr lang="ru-RU" i="1" dirty="0" smtClean="0"/>
              <a:t>Где </a:t>
            </a:r>
            <a:r>
              <a:rPr lang="ru-RU" i="1" dirty="0"/>
              <a:t>расположен исток реки Волга</a:t>
            </a:r>
            <a:r>
              <a:rPr lang="ru-RU" dirty="0" smtClean="0"/>
              <a:t>?)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3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5900"/>
            <a:ext cx="8229600" cy="52902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b="1" dirty="0"/>
              <a:t>Словарь</a:t>
            </a:r>
            <a:r>
              <a:rPr lang="ru-RU" dirty="0"/>
              <a:t>: синонимы, антонимы, в каком значении</a:t>
            </a:r>
            <a:r>
              <a:rPr lang="ru-RU" dirty="0" smtClean="0"/>
              <a:t>…  - но эти вопросы должны быть связаны с общим содержанием текста, например: </a:t>
            </a:r>
            <a:r>
              <a:rPr lang="ru-RU" i="1" dirty="0" smtClean="0"/>
              <a:t>В каком значении употреблено слово «столовая»? Докажите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endParaRPr lang="ru-RU" dirty="0"/>
          </a:p>
          <a:p>
            <a:pPr marL="514350" indent="-514350">
              <a:buFont typeface="+mj-lt"/>
              <a:buAutoNum type="arabicPeriod" startAt="3"/>
            </a:pPr>
            <a:r>
              <a:rPr lang="ru-RU" b="1" dirty="0" smtClean="0"/>
              <a:t>Глобальные: </a:t>
            </a:r>
            <a:r>
              <a:rPr lang="ru-RU" dirty="0"/>
              <a:t>О чем преимущественно идет речь в тексте? Считает ли автор, что…</a:t>
            </a:r>
            <a:r>
              <a:rPr lang="ru-RU" dirty="0" smtClean="0"/>
              <a:t>? Что в тексте вас поразило? </a:t>
            </a:r>
            <a:endParaRPr lang="ru-RU" dirty="0"/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054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Глобальные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1445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4011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на догадку / умозаключение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 тексте говорится, что Х  </a:t>
            </a:r>
            <a:r>
              <a:rPr lang="ru-RU" b="1" dirty="0" smtClean="0"/>
              <a:t>(</a:t>
            </a:r>
            <a:r>
              <a:rPr lang="ru-RU" dirty="0" smtClean="0"/>
              <a:t>Что </a:t>
            </a:r>
            <a:r>
              <a:rPr lang="ru-RU" dirty="0"/>
              <a:t>в тексте говорится об Х</a:t>
            </a:r>
            <a:r>
              <a:rPr lang="ru-RU" dirty="0" smtClean="0"/>
              <a:t>?) </a:t>
            </a:r>
            <a:r>
              <a:rPr lang="ru-RU" b="1" dirty="0"/>
              <a:t>Значит ли это, что У?</a:t>
            </a:r>
            <a:r>
              <a:rPr lang="ru-RU" dirty="0"/>
              <a:t> </a:t>
            </a:r>
            <a:r>
              <a:rPr lang="ru-RU" dirty="0" smtClean="0"/>
              <a:t>(Что </a:t>
            </a:r>
            <a:r>
              <a:rPr lang="ru-RU" dirty="0"/>
              <a:t>это значит</a:t>
            </a:r>
            <a:r>
              <a:rPr lang="ru-RU" dirty="0" smtClean="0"/>
              <a:t>?) </a:t>
            </a:r>
            <a:endParaRPr lang="ru-RU" b="1" dirty="0"/>
          </a:p>
          <a:p>
            <a:r>
              <a:rPr lang="ru-RU" dirty="0" smtClean="0"/>
              <a:t>Зачем</a:t>
            </a:r>
            <a:r>
              <a:rPr lang="ru-RU" dirty="0"/>
              <a:t>? </a:t>
            </a:r>
            <a:r>
              <a:rPr lang="en-US" dirty="0" smtClean="0"/>
              <a:t>=/= </a:t>
            </a:r>
            <a:r>
              <a:rPr lang="ru-RU" dirty="0" smtClean="0"/>
              <a:t>Почему</a:t>
            </a:r>
            <a:r>
              <a:rPr lang="ru-RU" dirty="0"/>
              <a:t>? </a:t>
            </a:r>
            <a:endParaRPr lang="en-US" dirty="0" smtClean="0"/>
          </a:p>
          <a:p>
            <a:r>
              <a:rPr lang="ru-RU" dirty="0" smtClean="0"/>
              <a:t>«Зачем/почему» может относиться к автору (</a:t>
            </a:r>
            <a:r>
              <a:rPr lang="ru-RU" i="1" dirty="0" smtClean="0"/>
              <a:t>Зачем он пишет, что</a:t>
            </a:r>
            <a:r>
              <a:rPr lang="ru-RU" dirty="0" smtClean="0"/>
              <a:t>…) и к описываемой ситуации (</a:t>
            </a:r>
            <a:r>
              <a:rPr lang="ru-RU" i="1" dirty="0" smtClean="0"/>
              <a:t>Почему Анна обиделась</a:t>
            </a:r>
            <a:r>
              <a:rPr lang="ru-RU" dirty="0" smtClean="0"/>
              <a:t>?)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046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на детали / </a:t>
            </a:r>
            <a:br>
              <a:rPr lang="ru-RU" dirty="0" smtClean="0"/>
            </a:br>
            <a:r>
              <a:rPr lang="ru-RU" dirty="0" smtClean="0"/>
              <a:t>конкретную информацию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«Отрицательная» тактика: </a:t>
            </a:r>
            <a:r>
              <a:rPr lang="ru-RU" i="1" dirty="0" smtClean="0"/>
              <a:t>Если из текста убрать предложение Х, какой информации (о У) мы лишимся? </a:t>
            </a:r>
            <a:r>
              <a:rPr lang="ru-RU" dirty="0" smtClean="0"/>
              <a:t>или </a:t>
            </a:r>
            <a:r>
              <a:rPr lang="ru-RU" i="1" dirty="0" smtClean="0"/>
              <a:t>Если бы в тексте не было предложения Х, на какой вопрос мы не могли бы ответить?</a:t>
            </a:r>
          </a:p>
          <a:p>
            <a:r>
              <a:rPr lang="ru-RU" dirty="0" smtClean="0"/>
              <a:t>Тактики сужения и расширения: </a:t>
            </a:r>
            <a:r>
              <a:rPr lang="ru-RU" i="1" dirty="0" smtClean="0"/>
              <a:t>Где они сидят? – В столовой. – А столовая где? – В квартире? – А квартира? – В доме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3217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252"/>
            <a:ext cx="8229600" cy="5000912"/>
          </a:xfrm>
        </p:spPr>
        <p:txBody>
          <a:bodyPr/>
          <a:lstStyle/>
          <a:p>
            <a:r>
              <a:rPr lang="ru-RU" dirty="0" smtClean="0"/>
              <a:t>Вопросы типа «Выскажите свое мнение…» не задаются, пока не проверено понимание смысла текста</a:t>
            </a:r>
          </a:p>
          <a:p>
            <a:endParaRPr lang="ru-RU" dirty="0"/>
          </a:p>
          <a:p>
            <a:r>
              <a:rPr lang="ru-RU" dirty="0" smtClean="0"/>
              <a:t>Вопросы типа «Как устроен текст…» не задаются, пока не проверено понимание смысла текста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07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Чего не должно быть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1432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38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1076015" y="1611286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Формирование навыка осознанно «подтягивать» информацию к тексту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197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Невероятная машина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343" y="1200260"/>
            <a:ext cx="8663423" cy="51315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/>
              <a:t>каждого в парке развлечений есть любимый аттракцион. Я не исключение. Однако, в отличие от большинства посетителей, предпочитающих американские горки, я люблю кое-что более спокойное. Каждый раз, попадая в парк развлечений, я катаюсь на колесе обозрения.</a:t>
            </a:r>
          </a:p>
          <a:p>
            <a:pPr marL="0" indent="0">
              <a:buNone/>
            </a:pPr>
            <a:r>
              <a:rPr lang="ru-RU" dirty="0"/>
              <a:t>Колесо обозрения – простой и в то же время сложный механизм. Кабинки прикреплены к колесу, которое </a:t>
            </a:r>
            <a:r>
              <a:rPr lang="ru-RU" dirty="0" smtClean="0"/>
              <a:t>вращается, а сила тяготения удерживает кабинки в вертикальном положении </a:t>
            </a:r>
            <a:r>
              <a:rPr lang="ru-RU" dirty="0"/>
              <a:t>– кажется, чего уже проще?!! </a:t>
            </a:r>
            <a:r>
              <a:rPr lang="ru-RU" dirty="0" smtClean="0"/>
              <a:t>Но только опытному инженеру под силу сконструировать безопасное и доставляющее удовольствие людям колесо обозрения.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7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3000"/>
            <a:ext cx="8229600" cy="5483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На колесе обозрения не захватывает дух, как на американских горках, но это не менее интересно. Ты находишься высоко над землей – так высоко, как ты никогда не бываешь в обыденной жизни. И спокойно проплываешь над бурлящим внизу парком.</a:t>
            </a:r>
          </a:p>
          <a:p>
            <a:pPr marL="0" indent="0">
              <a:buNone/>
            </a:pPr>
            <a:r>
              <a:rPr lang="ru-RU" dirty="0"/>
              <a:t>Первое колесо обозрения было создано Джорджем Вашингтоном Гейлом </a:t>
            </a:r>
            <a:r>
              <a:rPr lang="ru-RU" dirty="0" err="1"/>
              <a:t>Феррисом</a:t>
            </a:r>
            <a:r>
              <a:rPr lang="ru-RU" dirty="0"/>
              <a:t> для Всемирной выставки в Чикаго в 1893 году. С тех пор технологии шагнули вперед – колеса обозрения становятся все выше и выше. Самое высокое из них находится в Сингапуре.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1116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Добавлять к тексту собственную информацию, а «мысли вообще»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 втором абзаце текста говорится: «</a:t>
            </a:r>
            <a:r>
              <a:rPr lang="ru-RU" i="1" dirty="0" smtClean="0"/>
              <a:t>Но только опытному инженеру под силу сконструировать безопасное и доставляющее удовольствие людям колесо обозрения</a:t>
            </a:r>
            <a:r>
              <a:rPr lang="ru-RU" dirty="0" smtClean="0"/>
              <a:t>».  Можете ли вы привести примеры других механизмов, которые только с виду кажутся простыми? Перечислите не менее двух и объясните, почему они выглядят, но не являются простыми.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951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абзаце 3 говорится: «</a:t>
            </a:r>
            <a:r>
              <a:rPr lang="ru-RU" i="1" dirty="0" smtClean="0"/>
              <a:t>На колесе обозрения не захватывает дух, как на американских горках, но это не менее интересно</a:t>
            </a:r>
            <a:r>
              <a:rPr lang="ru-RU" dirty="0" smtClean="0"/>
              <a:t>. Приведите примеры других вещей» -</a:t>
            </a:r>
            <a:r>
              <a:rPr lang="ru-RU" i="1" dirty="0" smtClean="0"/>
              <a:t>захватывающих дух </a:t>
            </a:r>
            <a:r>
              <a:rPr lang="ru-RU" dirty="0" smtClean="0"/>
              <a:t>и </a:t>
            </a:r>
            <a:r>
              <a:rPr lang="ru-RU" i="1" dirty="0" smtClean="0"/>
              <a:t>интересных</a:t>
            </a:r>
            <a:r>
              <a:rPr lang="ru-RU" dirty="0" smtClean="0"/>
              <a:t>. В чем разница?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7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последнем абзаце рассказывается о том, что колеса обозрения становятся «</a:t>
            </a:r>
            <a:r>
              <a:rPr lang="ru-RU" i="1" dirty="0" smtClean="0"/>
              <a:t>все выше и выше</a:t>
            </a:r>
            <a:r>
              <a:rPr lang="ru-RU" dirty="0" smtClean="0"/>
              <a:t>». Это представляется общей тенденцией в развитии современной технологии. Что заставляет нас постоянно стремиться создать что-то «больше» и «лучше», чем раньше? Хорошо ли это?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2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1432"/>
            <a:ext cx="8229600" cy="5534731"/>
          </a:xfrm>
        </p:spPr>
        <p:txBody>
          <a:bodyPr>
            <a:normAutofit/>
          </a:bodyPr>
          <a:lstStyle/>
          <a:p>
            <a:r>
              <a:rPr lang="ru-RU" dirty="0" smtClean="0"/>
              <a:t>Какой важной информации не хватает в тексте? </a:t>
            </a:r>
          </a:p>
          <a:p>
            <a:r>
              <a:rPr lang="ru-RU" dirty="0" smtClean="0"/>
              <a:t>Найдите и добавьте в текст следующую информацию: 1) о типах колес обозрения в зависимости от конструкции; 2) о колесах обозрения в СССР и России; 3) о ночной подсветке колес обозрения; 4) о безопасности на колесах обозрения; 5) о каком-либо знаменитом колесе обозрения. У вас должен получиться связный текст.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5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3295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</a:t>
            </a:r>
            <a:r>
              <a:rPr lang="en-US" dirty="0" smtClean="0"/>
              <a:t>multiple choice</a:t>
            </a:r>
            <a:r>
              <a:rPr lang="ru-RU" dirty="0" smtClean="0"/>
              <a:t> не исключаются, но они должны проверять понимание содержание текста, а не его интерпретацию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54251"/>
            <a:ext cx="8229600" cy="3071912"/>
          </a:xfrm>
        </p:spPr>
        <p:txBody>
          <a:bodyPr>
            <a:normAutofit fontScale="85000" lnSpcReduction="10000"/>
          </a:bodyPr>
          <a:lstStyle/>
          <a:p>
            <a:r>
              <a:rPr lang="ru-RU" u="sng" dirty="0">
                <a:hlinkClick r:id="rId2"/>
              </a:rPr>
              <a:t>http://www.vokrugsveta.ru/vs/article/8566/</a:t>
            </a:r>
            <a:endParaRPr lang="ru-RU" dirty="0"/>
          </a:p>
          <a:p>
            <a:r>
              <a:rPr lang="ru-RU" dirty="0" smtClean="0"/>
              <a:t>Пауков </a:t>
            </a:r>
            <a:r>
              <a:rPr lang="ru-RU" dirty="0"/>
              <a:t>около 21 тысячи видов. В одном Подмосковье их триста пятьдесят. Пауков так много, что в среднем на гектар леса их приходится больше миллиона. А если учесть, что каждый из них за жизнь поедает сотни насекомых, то становится понятным, какие они враги вредных </a:t>
            </a:r>
            <a:r>
              <a:rPr lang="ru-RU" dirty="0" smtClean="0"/>
              <a:t>насекомых…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470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200"/>
            <a:ext cx="8229600" cy="6108503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Этот текст, главным образом, о: а) пользе пауков; б) размножении пауков; в) паутине. (Основной предмет этого текста)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Главная функция паутины в том, что она помогает пауку: а) охотиться; б) прятаться; в) перемещаться.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Пауки полезны, так как а) из паутины получают крепкую нить; б) пауки дают нужный для медицины яд; в) пауки уничтожают вредных насекомых.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 Подмосковье живет а) незначительная часть известных видов пауков; б) значительная часть известных видов пауков; в) примерно половина известных видов пауков.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 каком главном качестве паутины говорится в тексте? а) Она длинная; б) она прочная; в) она легкая.</a:t>
            </a:r>
          </a:p>
          <a:p>
            <a:pPr lvl="0"/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6317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0476"/>
            <a:ext cx="8229600" cy="575485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ru-RU" dirty="0"/>
              <a:t>Верно ли утверждение «Все пауки одинаково используют паутину, когда охотятся»? Приведите доказательства из текста.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dirty="0"/>
              <a:t>Можно ли из  паутины ткать одежду? Приведите пример из текста. 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dirty="0"/>
              <a:t>Как </a:t>
            </a:r>
            <a:r>
              <a:rPr lang="ru-RU" dirty="0" err="1"/>
              <a:t>паучиха</a:t>
            </a:r>
            <a:r>
              <a:rPr lang="ru-RU" dirty="0"/>
              <a:t> узнает о прибытии паука? 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b="1" dirty="0"/>
              <a:t>Почему нельзя одомашнить паука для получения прочной нити</a:t>
            </a:r>
            <a:r>
              <a:rPr lang="ru-RU" dirty="0"/>
              <a:t>?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53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Власенкова – </a:t>
            </a:r>
            <a:r>
              <a:rPr lang="ru-RU" dirty="0" err="1" smtClean="0"/>
              <a:t>Рыбченкова</a:t>
            </a:r>
            <a:r>
              <a:rPr lang="ru-RU" dirty="0" smtClean="0"/>
              <a:t>, 10-11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503. Прочитайте статьи Н.А. Добролюбова, Д.И. Писарева, И.А. Гончарова, М.А. Антоновича, Е.Г. Холодова, А.И. Ревякина о драме «Гроза». Выберите из них два-три наиболее ярких высказывания, выражающие отношение авторов к драме и образу Катерины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5755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8700"/>
            <a:ext cx="8229600" cy="5979903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 startAt="10"/>
            </a:pPr>
            <a:r>
              <a:rPr lang="ru-RU" dirty="0"/>
              <a:t>Могут ли пауки питаться животными крупнее себя? Достаточно ли в тексте информации, чтобы ответить на этот вопрос? Если нет, то привлеките дополнительные источники и ответьте на него.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ru-RU" dirty="0"/>
              <a:t> Какие насекомые, производящие натуральные волокна, одомашнены. Достаточно ли в тексте информации, чтобы ответить на этот вопрос? Если нет, то привлеките дополнительные источники и ответьте на него.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ru-RU" dirty="0"/>
              <a:t>Как вы относитесь к паукам? Почему? Вы когда-нибудь были страшно напуганы пауком? Причинял ли вам паук когда-нибудь вред? Случалось ли вам помогать пауку или обижать паука?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ru-RU" dirty="0"/>
              <a:t> Нужны ли пауки в этом мире? Изменился ли бы наш мир, если бы не было пауков?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ru-RU" dirty="0"/>
              <a:t>Вспомните какие-нибудь литературные произведения или сказки, где появляются пауки. Может ли паук быть положительным персонажем? 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ru-RU" dirty="0"/>
              <a:t> Почему мы боимся некоторых вещей, которые не могут нам навредить? Что такое страх? Можно ли бороться со своим страхом и победить его?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924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622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Формирование навыка ставить вопросы к тексту – стадии понимания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Задает только «вопросы к деталям»</a:t>
            </a:r>
          </a:p>
          <a:p>
            <a:pPr marL="514350" indent="-514350">
              <a:buAutoNum type="arabicParenR"/>
            </a:pPr>
            <a:r>
              <a:rPr lang="ru-RU" dirty="0" smtClean="0"/>
              <a:t>Задает вопросы, чтобы прояснить смысл текста</a:t>
            </a:r>
          </a:p>
          <a:p>
            <a:pPr marL="514350" indent="-514350">
              <a:buAutoNum type="arabicParenR"/>
            </a:pPr>
            <a:r>
              <a:rPr lang="ru-RU" dirty="0" smtClean="0"/>
              <a:t>Задает вопросы, чтобы углубить и расширить смысл текста</a:t>
            </a:r>
          </a:p>
          <a:p>
            <a:pPr marL="514350" indent="-514350">
              <a:buAutoNum type="arabicParenR"/>
            </a:pPr>
            <a:r>
              <a:rPr lang="ru-RU" dirty="0" smtClean="0"/>
              <a:t>Задает к тексту критические вопросы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731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Продуктивные способы работы </a:t>
            </a:r>
            <a:br>
              <a:rPr lang="ru-RU" dirty="0" smtClean="0"/>
            </a:br>
            <a:r>
              <a:rPr lang="ru-RU" dirty="0" smtClean="0"/>
              <a:t>над пониманием текста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3622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085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0237"/>
          </a:xfrm>
        </p:spPr>
        <p:txBody>
          <a:bodyPr/>
          <a:lstStyle/>
          <a:p>
            <a:r>
              <a:rPr lang="ru-RU" dirty="0" smtClean="0"/>
              <a:t>«Карта» события</a:t>
            </a:r>
            <a:endParaRPr lang="ru-RU" dirty="0"/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919200"/>
            <a:ext cx="8940800" cy="5791200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7724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пропусков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А. Заполните пропуски, обозначенные цифрами, словом, которое кажется вам наиболее подходящим из предложенных. Ориентируйтесь не только на общие правила русского словоупотребления, но и на смысл текста (чтобы заполнить некоторые пропуски, надо заглянуть вперед) и на свою интуицию. Иногда с точки зрения логики и языковой правильности подходит не одно слово – выбирайте то, которое кажется вам наиболее органичным для стиля </a:t>
            </a:r>
            <a:r>
              <a:rPr lang="ru-RU" dirty="0" err="1"/>
              <a:t>А.П.Чехова</a:t>
            </a:r>
            <a:r>
              <a:rPr lang="ru-RU" dirty="0"/>
              <a:t> или просто то, которое вам по вкусу.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525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Б. В продолжении текста заполните пропуски, вставляя только одно слово. Действуйте по тем же принципам, что и в задании А, но теперь вам предстоит придумывать слова самим. Иногда, чтобы точно вставить слово, нужно «путешествовать» назад и вперед по текстам А и Б.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39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776"/>
            <a:ext cx="8229600" cy="5531388"/>
          </a:xfrm>
        </p:spPr>
        <p:txBody>
          <a:bodyPr/>
          <a:lstStyle/>
          <a:p>
            <a:r>
              <a:rPr lang="ru-RU" dirty="0" smtClean="0"/>
              <a:t>504. Предлагаем, кроме того, в качестве образца рассуждения проанализировать фрагмент из статьи П. </a:t>
            </a:r>
            <a:r>
              <a:rPr lang="ru-RU" dirty="0" err="1" smtClean="0"/>
              <a:t>Вайля</a:t>
            </a:r>
            <a:r>
              <a:rPr lang="ru-RU" dirty="0" smtClean="0"/>
              <a:t> и А. </a:t>
            </a:r>
            <a:r>
              <a:rPr lang="ru-RU" dirty="0" err="1" smtClean="0"/>
              <a:t>Гениса</a:t>
            </a:r>
            <a:r>
              <a:rPr lang="ru-RU" dirty="0" smtClean="0"/>
              <a:t> «Мещанская трагедия. Островский». Читали ли вы роман Г. Флобера «Госпожа </a:t>
            </a:r>
            <a:r>
              <a:rPr lang="ru-RU" dirty="0" err="1" smtClean="0"/>
              <a:t>Бовари</a:t>
            </a:r>
            <a:r>
              <a:rPr lang="ru-RU" dirty="0" smtClean="0"/>
              <a:t>». Если нет, прочтите обязательно, иначе вы не поймете до конца сути этой статьи.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5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Почти 3 страницы текста </a:t>
            </a:r>
            <a:r>
              <a:rPr lang="ru-RU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ru-RU" dirty="0" smtClean="0">
                <a:sym typeface="Wingdings"/>
              </a:rPr>
              <a:t/>
            </a:r>
            <a:br>
              <a:rPr lang="ru-RU" dirty="0" smtClean="0">
                <a:sym typeface="Wingdings"/>
              </a:rPr>
            </a:br>
            <a:r>
              <a:rPr lang="en-US" dirty="0" smtClean="0">
                <a:sym typeface="Wingdings"/>
              </a:rPr>
              <a:t>7 </a:t>
            </a:r>
            <a:r>
              <a:rPr lang="ru-RU" dirty="0" smtClean="0">
                <a:sym typeface="Wingdings"/>
              </a:rPr>
              <a:t>вопросов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Прочитайте текст и выделите его части. Как они связаны, какие средства связи? Покажите их.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Каков основной тезис текста? Охарактеризуйте его соответствие теме.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Найдите доказательства, какие аргументы используются для доказательства. Достаточно ли их? Какие еще можно было бы использовать в качестве аргумента?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310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4400"/>
            <a:ext cx="8229600" cy="5611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С какими аргументами критиков вы не согласны?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Каков вывод авторов статьи? Логичен ли он? Ваше отношение к этому выводу?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Рассмотрите языковые средства – зависимость их от выбора темы, идеи, типа речи, стиля и жанра.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Представьте себе, что на уроке литературы вам заданы вопросы: 1) пьеса А.И. Островского «Гроза» – драма или трагедия? 2) согласны ли вы с мнением Добролюбова о пьесе «Гроза»? Напишите свое мнение в виде рассуждения, аргументируя его.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110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задание вредно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Вопросы сформулированы с грубыми терминологическими нарушениями, мешающими сформировать у учащихся модель анализа текста.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Вопросы предлагают высказываться по поводу текста, не проверяя его понимание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Вопросы не связаны между собой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М.Ю. Сидорова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207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3207</Words>
  <Application>Microsoft Macintosh PowerPoint</Application>
  <PresentationFormat>Экран (4:3)</PresentationFormat>
  <Paragraphs>234</Paragraphs>
  <Slides>55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Тема Office</vt:lpstr>
      <vt:lpstr>Обучение сочинению  типа  «Рассуждение» </vt:lpstr>
      <vt:lpstr>Для этого надо:</vt:lpstr>
      <vt:lpstr>Самое главное при обучении аналитическому чтению:</vt:lpstr>
      <vt:lpstr>Чего не должно быть</vt:lpstr>
      <vt:lpstr>Власенкова – Рыбченкова, 10-11</vt:lpstr>
      <vt:lpstr>Презентация PowerPoint</vt:lpstr>
      <vt:lpstr>Почти 3 страницы текста   7 вопросов</vt:lpstr>
      <vt:lpstr>Презентация PowerPoint</vt:lpstr>
      <vt:lpstr>Это задание вредно</vt:lpstr>
      <vt:lpstr>Почти правильно!</vt:lpstr>
      <vt:lpstr>Категорически неприемлемо!</vt:lpstr>
      <vt:lpstr>Абсолютная бессистемность</vt:lpstr>
      <vt:lpstr>Презентация PowerPoint</vt:lpstr>
      <vt:lpstr>Презентация PowerPoint</vt:lpstr>
      <vt:lpstr>Презентация PowerPoint</vt:lpstr>
      <vt:lpstr>5 курс, м.</vt:lpstr>
      <vt:lpstr>Презентация PowerPoint</vt:lpstr>
      <vt:lpstr>Основные ошибки</vt:lpstr>
      <vt:lpstr>Аналитическое чтение для подготовки к творческому письму</vt:lpstr>
      <vt:lpstr>Общие положения</vt:lpstr>
      <vt:lpstr>Презентация PowerPoint</vt:lpstr>
      <vt:lpstr>Тексты для аналитического чтения и методика работы с ними</vt:lpstr>
      <vt:lpstr>Правила</vt:lpstr>
      <vt:lpstr>Правила</vt:lpstr>
      <vt:lpstr>Презентация PowerPoint</vt:lpstr>
      <vt:lpstr>Презентация PowerPoint</vt:lpstr>
      <vt:lpstr>Чему учим?</vt:lpstr>
      <vt:lpstr>Но прежде чем проверять понимание любого текста, нужно…</vt:lpstr>
      <vt:lpstr>«Глобальные» вопросы могут задаваться в начале или в конце</vt:lpstr>
      <vt:lpstr>Такая работа необходима, поскольку человек слабо контролирует уровень своего понимания текста</vt:lpstr>
      <vt:lpstr>Презентация PowerPoint</vt:lpstr>
      <vt:lpstr>Презентация PowerPoint</vt:lpstr>
      <vt:lpstr>Типы вопросов для развития навыков понимания текста</vt:lpstr>
      <vt:lpstr>Презентация PowerPoint</vt:lpstr>
      <vt:lpstr>Презентация PowerPoint</vt:lpstr>
      <vt:lpstr>Глобальные</vt:lpstr>
      <vt:lpstr>Вопросы на догадку / умозаключение</vt:lpstr>
      <vt:lpstr>Вопросы на детали /  конкретную информацию</vt:lpstr>
      <vt:lpstr>Презентация PowerPoint</vt:lpstr>
      <vt:lpstr>Формирование навыка осознанно «подтягивать» информацию к тексту</vt:lpstr>
      <vt:lpstr>Невероятная машина </vt:lpstr>
      <vt:lpstr>Презентация PowerPoint</vt:lpstr>
      <vt:lpstr>Добавлять к тексту собственную информацию, а «мысли вообще»</vt:lpstr>
      <vt:lpstr>Презентация PowerPoint</vt:lpstr>
      <vt:lpstr>Презентация PowerPoint</vt:lpstr>
      <vt:lpstr>Презентация PowerPoint</vt:lpstr>
      <vt:lpstr>Вопросы multiple choice не исключаются, но они должны проверять понимание содержание текста, а не его интерпретацию </vt:lpstr>
      <vt:lpstr>Презентация PowerPoint</vt:lpstr>
      <vt:lpstr>Презентация PowerPoint</vt:lpstr>
      <vt:lpstr>Презентация PowerPoint</vt:lpstr>
      <vt:lpstr>Формирование навыка ставить вопросы к тексту – стадии понимания</vt:lpstr>
      <vt:lpstr>Продуктивные способы работы  над пониманием текста</vt:lpstr>
      <vt:lpstr>«Карта» события</vt:lpstr>
      <vt:lpstr>Заполнение пропусков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сочинению  типа  «Рассуждение» </dc:title>
  <dc:creator>Marina Sidorova</dc:creator>
  <cp:lastModifiedBy>Marina Sidorova</cp:lastModifiedBy>
  <cp:revision>2</cp:revision>
  <dcterms:created xsi:type="dcterms:W3CDTF">2014-10-27T19:01:54Z</dcterms:created>
  <dcterms:modified xsi:type="dcterms:W3CDTF">2014-10-27T19:03:59Z</dcterms:modified>
</cp:coreProperties>
</file>